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4"/>
  </p:handout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-48" y="972"/>
      </p:cViewPr>
      <p:guideLst>
        <p:guide orient="horz" pos="2160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2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6D6F-68C3-474A-B43B-5F1F0E6F0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A672-6246-4D36-B35A-726765B0C5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048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904874"/>
            <a:ext cx="4057649" cy="59531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057114" y="919161"/>
            <a:ext cx="5267256" cy="59388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075" y="0"/>
            <a:ext cx="11690985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 eaLnBrk="0">
              <a:lnSpc>
                <a:spcPct val="111000"/>
              </a:lnSpc>
            </a:pPr>
            <a:r>
              <a:rPr lang="zh-CN" sz="165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四川天遂文化旅游集团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申报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的</a:t>
            </a:r>
            <a:endParaRPr lang="zh-CN" altLang="en-US" sz="1650" b="1" dirty="0" smtClean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rtl="0" eaLnBrk="0">
              <a:lnSpc>
                <a:spcPct val="111000"/>
              </a:lnSpc>
            </a:pPr>
            <a:r>
              <a:rPr sz="165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四川天遂文化旅游集团有限公司裸眼3D显示屏项目设计方案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批前公示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05" y="918845"/>
            <a:ext cx="4007485" cy="446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      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  四川天遂文化旅游集团申报的四川天遂文化旅游集团有限公司裸眼3D显示屏项目设计方案，</a:t>
            </a:r>
            <a:r>
              <a:rPr lang="zh-CN" altLang="en-US" sz="1250" dirty="0" smtClean="0">
                <a:latin typeface="+mn-ea"/>
                <a:cs typeface="+mn-ea"/>
              </a:rPr>
              <a:t>项目位于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香林南路</a:t>
            </a:r>
            <a:r>
              <a:rPr lang="zh-CN" altLang="en-US" sz="1250" dirty="0" smtClean="0">
                <a:latin typeface="+mn-ea"/>
                <a:cs typeface="+mn-ea"/>
              </a:rPr>
              <a:t>南侧，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栖霞路西</a:t>
            </a:r>
            <a:r>
              <a:rPr lang="zh-CN" altLang="en-US" sz="1250" dirty="0" smtClean="0">
                <a:latin typeface="+mn-ea"/>
                <a:cs typeface="+mn-ea"/>
              </a:rPr>
              <a:t>侧，建筑设计方案于2025年02月08日经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遂宁市国土空间规划委员会第五次全委会审议通过。我局拟办理其审批手续，现提前将效果图予以公示，征求相关意见。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</a:rPr>
              <a:t>    公示时间：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2025年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02月1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</a:rPr>
              <a:t>2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日至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2025年02月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日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</a:rPr>
              <a:t>    公示及反映方式：有关单位或个人对该项目审批有任何意见或建议等，可在公示期间通过以下方式向遂宁市自然资源和规划局反映。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  1.网上留言：</a:t>
            </a:r>
            <a:r>
              <a:rPr lang="zh-CN" altLang="en-US" sz="1250" dirty="0" smtClean="0">
                <a:latin typeface="+mn-ea"/>
                <a:cs typeface="+mn-ea"/>
              </a:rPr>
              <a:t>https://szrzyghj.suining.gov.cn/</a:t>
            </a:r>
            <a:endParaRPr lang="zh-CN" altLang="en-US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  2.电子邮箱：1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02168780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@qq.com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  3.信件寄往“遂宁市自然资源和规划局建设工程规划管理科”（请在信封封面注明“规划公示”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字样），邮编：629000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遂宁市自然资源和规划局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2025年02月1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2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39705" y="1100455"/>
            <a:ext cx="184785" cy="215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57810" y="6591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181725" y="3754755"/>
            <a:ext cx="9144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r>
              <a:rPr lang="zh-CN" sz="900" b="1" noProof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熄屏效果</a:t>
            </a:r>
            <a:endParaRPr lang="zh-CN" altLang="en-US" sz="9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33795" y="6631940"/>
            <a:ext cx="102489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项目亮</a:t>
            </a:r>
            <a:r>
              <a:rPr lang="zh-CN" sz="900" b="1" noProof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屏效果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ts2副本"/>
          <p:cNvPicPr>
            <a:picLocks noChangeAspect="1"/>
          </p:cNvPicPr>
          <p:nvPr/>
        </p:nvPicPr>
        <p:blipFill>
          <a:blip r:embed="rId1"/>
          <a:srcRect t="12737" b="14780"/>
          <a:stretch>
            <a:fillRect/>
          </a:stretch>
        </p:blipFill>
        <p:spPr>
          <a:xfrm>
            <a:off x="4269105" y="4004945"/>
            <a:ext cx="4831715" cy="2626995"/>
          </a:xfrm>
          <a:prstGeom prst="rect">
            <a:avLst/>
          </a:prstGeom>
        </p:spPr>
      </p:pic>
      <p:pic>
        <p:nvPicPr>
          <p:cNvPr id="12" name="图片 11" descr="ts2关灯"/>
          <p:cNvPicPr>
            <a:picLocks noChangeAspect="1"/>
          </p:cNvPicPr>
          <p:nvPr/>
        </p:nvPicPr>
        <p:blipFill>
          <a:blip r:embed="rId2"/>
          <a:srcRect t="10915" b="12312"/>
          <a:stretch>
            <a:fillRect/>
          </a:stretch>
        </p:blipFill>
        <p:spPr>
          <a:xfrm>
            <a:off x="4266565" y="966470"/>
            <a:ext cx="4847590" cy="279146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9439275" y="1315720"/>
            <a:ext cx="2555875" cy="1938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1250" dirty="0" smtClean="0">
                <a:latin typeface="+mn-ea"/>
                <a:cs typeface="+mn-ea"/>
              </a:rPr>
              <a:t>3D裸眼LED屏幕参数：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P5高精度曲面显示屏，屏幕尺寸19.52m*11.36m，屏幕亮度：白天控制2000cd/㎡，夜晚控制500cd/㎡.</a:t>
            </a:r>
            <a:endParaRPr lang="en-US" altLang="zh-CN" sz="1250" dirty="0" smtClean="0">
              <a:latin typeface="+mn-ea"/>
              <a:cs typeface="+mn-ea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屏幕开屏时间段：16：00-21：00</a:t>
            </a:r>
            <a:endParaRPr lang="en-US" altLang="zh-CN" sz="1250" dirty="0" smtClean="0">
              <a:latin typeface="+mn-ea"/>
              <a:cs typeface="+mn-ea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设置区域：满铺二楼及三楼外墙，</a:t>
            </a:r>
            <a:endParaRPr lang="en-US" altLang="zh-CN" sz="1250" dirty="0" smtClean="0">
              <a:latin typeface="+mn-ea"/>
              <a:cs typeface="+mn-ea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250" dirty="0" smtClean="0"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ZmUzYmQ4NDk0MTliMWM5YzBkYTE2Y2NlYzNiNzlhM2UifQ=="/>
  <p:tag name="commondata" val="eyJoZGlkIjoiNWVjMTQ3OTNjODQyY2I3ZjFmZjc4MjI5NzRhMzI0ZjEifQ=="/>
  <p:tag name="resource_record_key" val="{&quot;29&quot;:[2075090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WPS 演示</Application>
  <PresentationFormat>自定义</PresentationFormat>
  <Paragraphs>25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杨帅</dc:creator>
  <cp:lastModifiedBy>雷心怡</cp:lastModifiedBy>
  <cp:revision>53</cp:revision>
  <dcterms:created xsi:type="dcterms:W3CDTF">2022-08-03T08:16:00Z</dcterms:created>
  <dcterms:modified xsi:type="dcterms:W3CDTF">2025-02-11T08:54:16Z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445820BC1BE24D8FB2EB958B53EBC08D_13</vt:lpwstr>
  </property>
  <property fmtid="{D5CDD505-2E9C-101B-9397-08002B2CF9AE}" pid="3" name="KSOProductBuildVer">
    <vt:lpwstr>2052-12.1.0.19770</vt:lpwstr>
  </property>
</Properties>
</file>