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4"/>
  </p:handoutMasterIdLst>
  <p:sldIdLst>
    <p:sldId id="256" r:id="rId3"/>
  </p:sldIdLst>
  <p:sldSz cx="12192000" cy="6858000"/>
  <p:notesSz cx="6858000" cy="914400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-48" y="972"/>
      </p:cViewPr>
      <p:guideLst>
        <p:guide orient="horz" pos="2160"/>
        <p:guide pos="392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C6D6F-68C3-474A-B43B-5F1F0E6F02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EA672-6246-4D36-B35A-726765B0C5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4600-2A78-4616-979C-3FD94E587B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CF532-8B6A-4203-B4ED-AD93D68F24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904875"/>
          </a:xfrm>
          <a:prstGeom prst="rect">
            <a:avLst/>
          </a:prstGeom>
          <a:solidFill>
            <a:srgbClr val="C0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904874"/>
            <a:ext cx="4057649" cy="595312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057114" y="919161"/>
            <a:ext cx="5267256" cy="593883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9075" y="0"/>
            <a:ext cx="11690985" cy="90424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 rtl="0" eaLnBrk="0">
              <a:lnSpc>
                <a:spcPct val="111000"/>
              </a:lnSpc>
            </a:pP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遂宁高新区社会事业与群众工作局申报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的</a:t>
            </a:r>
            <a:endParaRPr lang="zh-CN" altLang="en-US" sz="1650" b="1" dirty="0" smtClean="0">
              <a:solidFill>
                <a:schemeClr val="tx1">
                  <a:lumMod val="95000"/>
                  <a:lumOff val="5000"/>
                </a:schemeClr>
              </a:solidFill>
              <a:sym typeface="+mn-ea"/>
            </a:endParaRPr>
          </a:p>
          <a:p>
            <a:pPr algn="ctr" rtl="0" eaLnBrk="0">
              <a:lnSpc>
                <a:spcPct val="111000"/>
              </a:lnSpc>
            </a:pP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遂宁高新区雁栖湖学校项目建筑设计</a:t>
            </a:r>
            <a:r>
              <a:rPr lang="zh-CN" altLang="en-US" sz="165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方案批前公示</a:t>
            </a:r>
            <a:endParaRPr lang="zh-CN" altLang="en-US" sz="16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605" y="918845"/>
            <a:ext cx="4007485" cy="4460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公示说明</a:t>
            </a:r>
            <a:endParaRPr lang="zh-CN" altLang="en-US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en-US" altLang="zh-CN" sz="1400" dirty="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            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遂宁高新区社会事业与群众工作局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申报的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遂宁高新区雁栖湖学校项目建筑设计方案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，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项目位于</a:t>
            </a:r>
            <a:r>
              <a:rPr lang="zh-CN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云舒</a:t>
            </a:r>
            <a:r>
              <a:rPr lang="zh-CN" altLang="en-US"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路东侧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</a:rPr>
              <a:t>，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建筑设计方案于2024年12月4日经遂宁市国</a:t>
            </a:r>
            <a:r>
              <a:rPr sz="1250" spc="100" dirty="0">
                <a:solidFill>
                  <a:srgbClr val="000000">
                    <a:alpha val="100000"/>
                  </a:srgbClr>
                </a:solidFill>
                <a:latin typeface="+mn-ea"/>
                <a:cs typeface="+mn-ea"/>
                <a:sym typeface="+mn-ea"/>
              </a:rPr>
              <a:t>土空间规划委员会第三十七次常务会审议通过。我局拟办理其审批手续，现提前将总平图、效果图予以公示，征求相关意见。</a:t>
            </a:r>
            <a:endParaRPr lang="zh-CN" altLang="en-US" sz="1250" dirty="0" smtClean="0"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</a:rPr>
              <a:t>公示时间：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202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年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</a:rPr>
              <a:t>1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</a:rPr>
              <a:t>2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</a:rPr>
              <a:t>月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</a:rPr>
              <a:t>17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</a:rPr>
              <a:t>日至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202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4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年1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月</a:t>
            </a:r>
            <a:r>
              <a:rPr lang="en-US" altLang="zh-CN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25</a:t>
            </a:r>
            <a:r>
              <a:rPr lang="zh-CN" altLang="en-US" sz="1250" dirty="0" smtClean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日</a:t>
            </a:r>
            <a:endParaRPr lang="zh-CN" altLang="en-US" sz="1250" dirty="0" smtClean="0">
              <a:latin typeface="+mn-ea"/>
              <a:cs typeface="+mn-ea"/>
            </a:endParaRPr>
          </a:p>
          <a:p>
            <a:pPr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</a:rPr>
              <a:t>    </a:t>
            </a:r>
            <a:r>
              <a:rPr lang="zh-CN" altLang="en-US" sz="1250" dirty="0" smtClean="0">
                <a:latin typeface="+mn-ea"/>
                <a:cs typeface="+mn-ea"/>
              </a:rPr>
              <a:t>公示及反映方式：有关单位或个人对该项目审批有任何意见或建议等，可在公示期间通过以下方式向遂宁市自然资源和规划局反映。</a:t>
            </a:r>
            <a:endParaRPr sz="1250" spc="80" dirty="0">
              <a:solidFill>
                <a:srgbClr val="000000">
                  <a:alpha val="100000"/>
                </a:srgbClr>
              </a:solidFill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1、网上留言：</a:t>
            </a:r>
            <a:r>
              <a:rPr lang="zh-CN" altLang="en-US" sz="1250" dirty="0" smtClean="0">
                <a:latin typeface="+mn-ea"/>
                <a:cs typeface="+mn-ea"/>
              </a:rPr>
              <a:t>https://szrzyghj.suining.gov.cn/</a:t>
            </a:r>
            <a:endParaRPr lang="zh-CN" altLang="en-US" sz="1250" dirty="0" smtClean="0">
              <a:latin typeface="+mn-ea"/>
              <a:cs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2、电子邮箱：1191543718@qq.com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5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3、信件寄往“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遂宁市自然资源和规划局建设工程规划管理科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”（请在信封封面注明“规划公示”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字样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），邮编：629000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6035" algn="l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遂宁市自然资源和规划局</a:t>
            </a:r>
            <a:endParaRPr lang="zh-CN" altLang="en-US" sz="1250" dirty="0" smtClean="0">
              <a:latin typeface="+mn-ea"/>
              <a:cs typeface="+mn-ea"/>
              <a:sym typeface="+mn-ea"/>
            </a:endParaRPr>
          </a:p>
          <a:p>
            <a:pPr marL="26035" algn="r" rtl="0" eaLnBrk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50" dirty="0" smtClean="0">
                <a:latin typeface="+mn-ea"/>
                <a:cs typeface="+mn-ea"/>
                <a:sym typeface="+mn-ea"/>
              </a:rPr>
              <a:t>2024年12月1</a:t>
            </a:r>
            <a:r>
              <a:rPr lang="en-US" altLang="zh-CN" sz="1250" dirty="0" smtClean="0">
                <a:latin typeface="+mn-ea"/>
                <a:cs typeface="+mn-ea"/>
                <a:sym typeface="+mn-ea"/>
              </a:rPr>
              <a:t>7</a:t>
            </a:r>
            <a:r>
              <a:rPr lang="zh-CN" altLang="en-US" sz="1250" dirty="0" smtClean="0">
                <a:latin typeface="+mn-ea"/>
                <a:cs typeface="+mn-ea"/>
                <a:sym typeface="+mn-ea"/>
              </a:rPr>
              <a:t>日</a:t>
            </a:r>
            <a:endParaRPr lang="zh-CN" altLang="en-US" sz="1250" spc="90" dirty="0">
              <a:solidFill>
                <a:srgbClr val="000000">
                  <a:alpha val="100000"/>
                </a:srgb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339705" y="1100455"/>
            <a:ext cx="184785" cy="215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 flipH="1">
            <a:off x="9395460" y="1052830"/>
            <a:ext cx="1360805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项目经济技术指标表</a:t>
            </a:r>
            <a:endParaRPr lang="en-US" altLang="zh-CN" sz="1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57810" y="6591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181725" y="3712845"/>
            <a:ext cx="9144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项目总平面</a:t>
            </a:r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图</a:t>
            </a:r>
            <a:endParaRPr lang="zh-CN" altLang="en-US" sz="9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33795" y="6562090"/>
            <a:ext cx="77914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</a:t>
            </a:r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效果图</a:t>
            </a:r>
            <a:endParaRPr lang="zh-CN" altLang="en-US" sz="9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269105" y="984250"/>
            <a:ext cx="4832350" cy="2740660"/>
            <a:chOff x="6723" y="1550"/>
            <a:chExt cx="7610" cy="431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7" b="2510"/>
            <a:stretch>
              <a:fillRect/>
            </a:stretch>
          </p:blipFill>
          <p:spPr>
            <a:xfrm>
              <a:off x="6723" y="1550"/>
              <a:ext cx="7610" cy="431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9" y="2044"/>
              <a:ext cx="1019" cy="3193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/>
          <a:srcRect l="6708" t="17464" r="8862" b="2309"/>
          <a:stretch>
            <a:fillRect/>
          </a:stretch>
        </p:blipFill>
        <p:spPr>
          <a:xfrm>
            <a:off x="4269105" y="3980815"/>
            <a:ext cx="4832350" cy="257746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470" y="1315720"/>
            <a:ext cx="2784475" cy="4878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ZmUzYmQ4NDk0MTliMWM5YzBkYTE2Y2NlYzNiNzlhM2UifQ=="/>
  <p:tag name="commondata" val="eyJoZGlkIjoiNWVjMTQ3OTNjODQyY2I3ZjFmZjc4MjI5NzRhMzI0ZjEifQ=="/>
  <p:tag name="resource_record_key" val="{&quot;29&quot;:[20750900]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WPS 演示</Application>
  <PresentationFormat>自定义</PresentationFormat>
  <Paragraphs>22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黑体</vt:lpstr>
      <vt:lpstr>微软雅黑</vt:lpstr>
      <vt:lpstr>Calibri</vt:lpstr>
      <vt:lpstr>Arial Unicode MS</vt:lpstr>
      <vt:lpstr>Calibri Light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杨帅</dc:creator>
  <cp:lastModifiedBy>段岩松</cp:lastModifiedBy>
  <cp:revision>48</cp:revision>
  <dcterms:created xsi:type="dcterms:W3CDTF">2022-08-03T08:16:00Z</dcterms:created>
  <dcterms:modified xsi:type="dcterms:W3CDTF">2024-12-17T01:30:43Z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B6D6590D93DC4878A5B22C1A7C171CEC_13</vt:lpwstr>
  </property>
  <property fmtid="{D5CDD505-2E9C-101B-9397-08002B2CF9AE}" pid="3" name="KSOProductBuildVer">
    <vt:lpwstr>2052-12.1.0.19302</vt:lpwstr>
  </property>
</Properties>
</file>