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7565" y="3298190"/>
            <a:ext cx="3298825" cy="3518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575" y="1308735"/>
            <a:ext cx="4040505" cy="1983740"/>
          </a:xfrm>
          <a:prstGeom prst="rect">
            <a:avLst/>
          </a:prstGeom>
        </p:spPr>
      </p:pic>
      <p:sp>
        <p:nvSpPr>
          <p:cNvPr id="2" name="textbox 1"/>
          <p:cNvSpPr/>
          <p:nvPr/>
        </p:nvSpPr>
        <p:spPr>
          <a:xfrm>
            <a:off x="111125" y="1202690"/>
            <a:ext cx="4693285" cy="57689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843405" algn="l" rtl="0" eaLnBrk="0">
              <a:lnSpc>
                <a:spcPct val="95000"/>
              </a:lnSpc>
            </a:pPr>
            <a:r>
              <a:rPr sz="17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公示说</a:t>
            </a:r>
            <a:r>
              <a:rPr sz="17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</a:t>
            </a:r>
            <a:endParaRPr lang="en-US" altLang="en-US" sz="1700" dirty="0"/>
          </a:p>
          <a:p>
            <a:pPr marL="15240" indent="267335" algn="l" rtl="0" eaLnBrk="0">
              <a:lnSpc>
                <a:spcPct val="108000"/>
              </a:lnSpc>
              <a:spcBef>
                <a:spcPts val="50"/>
              </a:spcBef>
            </a:pP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该项目建筑设计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方案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于202</a:t>
            </a: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27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日由遂宁市国土空间规划委员会第</a:t>
            </a:r>
            <a:r>
              <a:rPr lang="zh-CN" alt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三十五</a:t>
            </a:r>
            <a:r>
              <a:rPr lang="zh-CN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次常务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会</a:t>
            </a:r>
            <a:r>
              <a:rPr lang="zh-CN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审议通过</a:t>
            </a:r>
            <a:r>
              <a:rPr sz="11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100" dirty="0"/>
          </a:p>
          <a:p>
            <a:pPr marL="17780" indent="256540" algn="l" rtl="0" eaLnBrk="0">
              <a:lnSpc>
                <a:spcPct val="106000"/>
              </a:lnSpc>
              <a:spcBef>
                <a:spcPts val="140"/>
              </a:spcBef>
            </a:pP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现将</a:t>
            </a:r>
            <a:r>
              <a:rPr lang="zh-CN"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</a:t>
            </a: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内容进行批前公示，接受公众审阅，若对调整方案有</a:t>
            </a: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异</a:t>
            </a:r>
            <a:r>
              <a:rPr sz="11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议和疑问者，请与</a:t>
            </a:r>
            <a:r>
              <a:rPr lang="zh-CN"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遂宁市自然资源和规划局</a:t>
            </a: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联系。若无异议，该项目按</a:t>
            </a:r>
            <a:r>
              <a:rPr lang="zh-CN"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设计方案</a:t>
            </a: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实施，</a:t>
            </a: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特</a:t>
            </a:r>
            <a:r>
              <a:rPr sz="110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此公示</a:t>
            </a:r>
            <a:r>
              <a:rPr sz="11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en-US" altLang="en-US" sz="1100" dirty="0"/>
          </a:p>
          <a:p>
            <a:pPr marL="3663950" indent="-474345" algn="l" rtl="0" eaLnBrk="0">
              <a:lnSpc>
                <a:spcPct val="114000"/>
              </a:lnSpc>
              <a:spcBef>
                <a:spcPts val="1110"/>
              </a:spcBef>
            </a:pPr>
            <a:r>
              <a:rPr sz="900" spc="100" dirty="0" err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遂宁市自然资源和规划</a:t>
            </a:r>
            <a:r>
              <a:rPr sz="900" spc="70" dirty="0" err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局</a:t>
            </a:r>
            <a:r>
              <a:rPr sz="9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05</a:t>
            </a:r>
            <a:r>
              <a:rPr sz="9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en-US" altLang="en-US" sz="1000" dirty="0"/>
          </a:p>
          <a:p>
            <a:pPr marL="12700" algn="l" rtl="0" eaLnBrk="0">
              <a:lnSpc>
                <a:spcPts val="1285"/>
              </a:lnSpc>
              <a:spcBef>
                <a:spcPts val="270"/>
              </a:spcBef>
            </a:pPr>
            <a:r>
              <a:rPr sz="900" spc="100" dirty="0" err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项目名称</a:t>
            </a:r>
            <a:r>
              <a:rPr sz="9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:遂宁金红叶纸业有限公司西部生活用纸制造及配送基地项目(遂宁金红叶纸业有限公司新增年产9万吨生活用纸建设项目)（HX26-05-01)</a:t>
            </a:r>
            <a:endParaRPr sz="900" spc="10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1285"/>
              </a:lnSpc>
              <a:spcBef>
                <a:spcPts val="270"/>
              </a:spcBef>
            </a:pP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公示日期:</a:t>
            </a:r>
            <a:r>
              <a:rPr lang="en-US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个工作</a:t>
            </a:r>
            <a:r>
              <a:rPr sz="90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en-US" altLang="en-US" sz="900" dirty="0"/>
          </a:p>
          <a:p>
            <a:pPr marL="13335" algn="l" rtl="0" eaLnBrk="0">
              <a:lnSpc>
                <a:spcPct val="91000"/>
              </a:lnSpc>
              <a:spcBef>
                <a:spcPts val="105"/>
              </a:spcBef>
            </a:pPr>
            <a:r>
              <a:rPr sz="9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公示期限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09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05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日至202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09</a:t>
            </a:r>
            <a:r>
              <a:rPr sz="90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sz="90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</a:t>
            </a:r>
            <a:r>
              <a:rPr sz="90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en-US" altLang="en-US" sz="900" dirty="0"/>
          </a:p>
          <a:p>
            <a:pPr marL="18415" algn="l" rtl="0" eaLnBrk="0">
              <a:lnSpc>
                <a:spcPts val="1195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审查单位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遂宁市自然资源和规</a:t>
            </a:r>
            <a:r>
              <a:rPr sz="9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划</a:t>
            </a:r>
            <a:r>
              <a:rPr sz="9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局</a:t>
            </a:r>
            <a:endParaRPr lang="en-US" altLang="en-US" sz="900" dirty="0"/>
          </a:p>
          <a:p>
            <a:pPr marL="13335" algn="l" rtl="0" eaLnBrk="0">
              <a:lnSpc>
                <a:spcPct val="99000"/>
              </a:lnSpc>
              <a:spcBef>
                <a:spcPts val="225"/>
              </a:spcBef>
            </a:pPr>
            <a:endParaRPr sz="900" spc="9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9000"/>
              </a:lnSpc>
              <a:spcBef>
                <a:spcPts val="225"/>
              </a:spcBef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简要规划说明∶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2860" algn="l" rtl="0" eaLnBrk="0">
              <a:lnSpc>
                <a:spcPts val="1195"/>
              </a:lnSpc>
              <a:spcBef>
                <a:spcPts val="130"/>
              </a:spcBef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1.项目概况∶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eaLnBrk="0">
              <a:lnSpc>
                <a:spcPct val="92000"/>
              </a:lnSpc>
              <a:spcBef>
                <a:spcPts val="5"/>
              </a:spcBef>
            </a:pPr>
            <a:r>
              <a:rPr sz="900" spc="8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项目位于</a:t>
            </a:r>
            <a:r>
              <a:rPr lang="zh-CN" alt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遂宁市船山区中环线北侧，机场东路西侧（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HX26-05-01</a:t>
            </a:r>
            <a:r>
              <a:rPr lang="zh-CN" alt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地块）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，总用地面积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206063.18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平方米（约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309.09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亩）。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algn="l" rtl="0" eaLnBrk="0">
              <a:lnSpc>
                <a:spcPct val="92000"/>
              </a:lnSpc>
              <a:spcBef>
                <a:spcPts val="5"/>
              </a:spcBef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⒉主要技术经济指标：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用地性质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二类工业用地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总建筑面积: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124866.15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m²        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</a:t>
            </a:r>
            <a:r>
              <a:rPr 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构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筑基底面积: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109132.27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m²    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建筑密度: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52.96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%         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en-US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建筑高度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17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.80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米       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8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附注：</a:t>
            </a:r>
            <a:endParaRPr sz="8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6035" algn="l" rtl="0" eaLnBrk="0">
              <a:lnSpc>
                <a:spcPts val="1200"/>
              </a:lnSpc>
            </a:pPr>
            <a:r>
              <a:rPr sz="8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1.陈述申辩意见反馈方式</a:t>
            </a:r>
            <a:r>
              <a:rPr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lang="en-US" altLang="en-US" sz="800" dirty="0"/>
          </a:p>
          <a:p>
            <a:pPr marL="26035" indent="12700" algn="l" rtl="0" eaLnBrk="0">
              <a:lnSpc>
                <a:spcPct val="116000"/>
              </a:lnSpc>
              <a:spcBef>
                <a:spcPts val="20"/>
              </a:spcBef>
            </a:pPr>
            <a:r>
              <a:rPr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1)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信函反馈意见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请邮寄至四川省遂宁市船山区嘉禾东路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号，遂宁市自然资源和规划局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查收， </a:t>
            </a:r>
            <a:r>
              <a:rPr lang="zh-CN" altLang="en-US" sz="8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邮政编码</a:t>
            </a:r>
            <a:r>
              <a:rPr lang="en-US" altLang="zh-CN" sz="8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62900</a:t>
            </a:r>
            <a:r>
              <a:rPr lang="en-US" altLang="zh-CN" sz="8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800" dirty="0"/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(2)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网上反馈意见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请登录查询网址，在对应公示图下方直接发表意见</a:t>
            </a:r>
            <a:r>
              <a:rPr lang="zh-CN" altLang="en-US" sz="8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</a:t>
            </a:r>
            <a:endParaRPr lang="zh-CN" altLang="en-US" sz="800" spc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(3)</a:t>
            </a:r>
            <a:r>
              <a:rPr lang="zh-CN" altLang="en-US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联系电话</a:t>
            </a:r>
            <a:r>
              <a:rPr lang="en-US" altLang="zh-CN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 0825-2310136(</a:t>
            </a:r>
            <a:r>
              <a:rPr lang="zh-CN" altLang="en-US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遂宁市自然资源和规划局建设工程规划管理科</a:t>
            </a:r>
            <a:r>
              <a:rPr lang="en-US" altLang="zh-CN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                                  </a:t>
            </a: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有效反馈意见期</a:t>
            </a: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信函反馈意见邮戳日不应超过意见反馈期最后一天，逾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期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视为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无效意见，不予采纳</a:t>
            </a:r>
            <a:r>
              <a:rPr lang="zh-CN" altLang="en-US" sz="8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                     </a:t>
            </a:r>
            <a:endParaRPr lang="zh-CN" altLang="en-US" sz="800" spc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有效反馈意见</a:t>
            </a: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注明真实联系人姓名、联系电话、联系地址，如反馈意见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息不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准确或不完整无法及时进步核对有关情况的视为无效意</a:t>
            </a:r>
            <a:r>
              <a:rPr lang="zh-CN" altLang="en-US" sz="8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见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800" dirty="0"/>
          </a:p>
        </p:txBody>
      </p:sp>
      <p:grpSp>
        <p:nvGrpSpPr>
          <p:cNvPr id="4" name="group 2"/>
          <p:cNvGrpSpPr/>
          <p:nvPr/>
        </p:nvGrpSpPr>
        <p:grpSpPr>
          <a:xfrm rot="21600000">
            <a:off x="0" y="0"/>
            <a:ext cx="12192000" cy="1141374"/>
            <a:chOff x="0" y="0"/>
            <a:chExt cx="12192000" cy="1141374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12192000" cy="1141374"/>
            </a:xfrm>
            <a:prstGeom prst="rect">
              <a:avLst/>
            </a:prstGeom>
          </p:spPr>
        </p:pic>
        <p:sp>
          <p:nvSpPr>
            <p:cNvPr id="6" name="textbox 4"/>
            <p:cNvSpPr/>
            <p:nvPr/>
          </p:nvSpPr>
          <p:spPr>
            <a:xfrm>
              <a:off x="-12700" y="-12700"/>
              <a:ext cx="12217400" cy="121094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algn="ctr" rtl="0" eaLnBrk="0">
                <a:lnSpc>
                  <a:spcPct val="111000"/>
                </a:lnSpc>
              </a:pPr>
              <a:r>
                <a:rPr lang="zh-CN" altLang="en-US" sz="2350" spc="10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遂宁金红叶纸业有限公司西部生活用纸制造及配送基地项目(遂宁金红叶纸业有限公司新增年产9万吨生活用纸建设项目)</a:t>
              </a:r>
              <a:r>
                <a:rPr lang="zh-CN" altLang="en-US" sz="235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（</a:t>
              </a:r>
              <a:r>
                <a:rPr lang="en-US" altLang="zh-CN" sz="235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HX26-05-01)</a:t>
              </a:r>
              <a:r>
                <a:rPr lang="zh-CN" altLang="en-US" sz="235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设计方案调整批前公示</a:t>
              </a:r>
              <a:endParaRPr lang="en-US" altLang="en-US" sz="235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346334" y="1361634"/>
            <a:ext cx="648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鸟瞰图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51075" y="4298950"/>
            <a:ext cx="2553335" cy="10991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indent="0" algn="l" fontAlgn="auto">
              <a:lnSpc>
                <a:spcPts val="1310"/>
              </a:lnSpc>
            </a:pP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用地面积: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206063.18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m²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计容建筑面积: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271151.89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m²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容积率: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1.32</a:t>
            </a:r>
            <a:endParaRPr lang="en-US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绿地率: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.00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%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机动车停车位: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180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</a:t>
            </a:r>
            <a:endParaRPr lang="zh-CN" altLang="en-US" sz="90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948905" y="3365079"/>
            <a:ext cx="836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总平面图</a:t>
            </a:r>
            <a:endParaRPr lang="zh-CN" altLang="en-US" sz="11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00" y="1301115"/>
            <a:ext cx="2608580" cy="28644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352405" y="5511165"/>
            <a:ext cx="828675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100" b="1" dirty="0">
                <a:solidFill>
                  <a:schemeClr val="tx1"/>
                </a:solidFill>
                <a:ea typeface="宋体" panose="02010600030101010101" pitchFamily="2" charset="-122"/>
              </a:rPr>
              <a:t>框内已建</a:t>
            </a:r>
            <a:endParaRPr lang="zh-CN" altLang="en-US" sz="1100" b="1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15" name="图片 14" descr="加门窗材质颜色-Model-9_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175" y="4298950"/>
            <a:ext cx="1289685" cy="777875"/>
          </a:xfrm>
          <a:prstGeom prst="rect">
            <a:avLst/>
          </a:prstGeom>
        </p:spPr>
      </p:pic>
      <p:pic>
        <p:nvPicPr>
          <p:cNvPr id="16" name="图片 15" descr="加门窗材质颜色-Model-7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085" y="4298950"/>
            <a:ext cx="1440180" cy="783590"/>
          </a:xfrm>
          <a:prstGeom prst="rect">
            <a:avLst/>
          </a:prstGeom>
        </p:spPr>
      </p:pic>
      <p:pic>
        <p:nvPicPr>
          <p:cNvPr id="17" name="图片 16" descr="加门窗材质颜色-Model-13_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635" y="5177790"/>
            <a:ext cx="1289685" cy="702310"/>
          </a:xfrm>
          <a:prstGeom prst="rect">
            <a:avLst/>
          </a:prstGeom>
        </p:spPr>
      </p:pic>
      <p:pic>
        <p:nvPicPr>
          <p:cNvPr id="20" name="图片 19" descr="加门窗材质颜色-Model-6_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9085" y="5970270"/>
            <a:ext cx="1414145" cy="769620"/>
          </a:xfrm>
          <a:prstGeom prst="rect">
            <a:avLst/>
          </a:prstGeom>
        </p:spPr>
      </p:pic>
      <p:pic>
        <p:nvPicPr>
          <p:cNvPr id="21" name="图片 20" descr="加门窗材质颜色-Model-8_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7635" y="5981065"/>
            <a:ext cx="1292225" cy="779780"/>
          </a:xfrm>
          <a:prstGeom prst="rect">
            <a:avLst/>
          </a:prstGeom>
        </p:spPr>
      </p:pic>
      <p:pic>
        <p:nvPicPr>
          <p:cNvPr id="22" name="图片 21" descr="加门窗材质颜色-Model-12_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9085" y="5110480"/>
            <a:ext cx="1420495" cy="7727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37279f2e-7773-4944-9fdf-4c9acd7b0c11"/>
  <p:tag name="COMMONDATA" val="eyJoZGlkIjoiZjBiMmNlNmQxNzI4ZTJmZjJlNjc1NDE3MzRmZmZkMTgifQ=="/>
  <p:tag name="commondata" val="eyJoZGlkIjoiNjg2NjNkNmJlYjZhMWYwOWEyMWM5OTE5N2JhMGFiZjU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1013</Words>
  <Application>WPS 演示</Application>
  <PresentationFormat>宽屏</PresentationFormat>
  <Paragraphs>39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微软雅黑</vt:lpstr>
      <vt:lpstr>黑体</vt:lpstr>
      <vt:lpstr>Arial Unicode MS</vt:lpstr>
      <vt:lpstr>Calibri</vt:lpstr>
      <vt:lpstr>Office theme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FACP-MA15</dc:creator>
  <cp:lastModifiedBy>Administrator</cp:lastModifiedBy>
  <cp:revision>58</cp:revision>
  <dcterms:created xsi:type="dcterms:W3CDTF">2023-04-17T09:05:00Z</dcterms:created>
  <dcterms:modified xsi:type="dcterms:W3CDTF">2024-10-15T02:31:10Z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wqlLaW5nc29mdCBQREYgdG8gV1BTIDgw</vt:lpwstr>
  </property>
  <property fmtid="{D5CDD505-2E9C-101B-9397-08002B2CF9AE}" pid="3" name="Created">
    <vt:filetime>2023-04-21T16:17:06Z</vt:filetime>
  </property>
  <property fmtid="{D5CDD505-2E9C-101B-9397-08002B2CF9AE}" pid="4" name="ICV">
    <vt:lpwstr>F036CEB9511549C2AC429C1590650D87_13</vt:lpwstr>
  </property>
  <property fmtid="{D5CDD505-2E9C-101B-9397-08002B2CF9AE}" pid="5" name="KSOProductBuildVer">
    <vt:lpwstr>2052-12.1.0.18276</vt:lpwstr>
  </property>
</Properties>
</file>