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7" r:id="rId3"/>
  </p:sldIdLst>
  <p:sldSz cx="42803445" cy="30274895"/>
  <p:notesSz cx="6858000" cy="9144000"/>
  <p:custDataLst>
    <p:tags r:id="rId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37" userDrawn="1">
          <p15:clr>
            <a:srgbClr val="A4A3A4"/>
          </p15:clr>
        </p15:guide>
        <p15:guide id="2" pos="135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2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50" autoAdjust="0"/>
    <p:restoredTop sz="96379" autoAdjust="0"/>
  </p:normalViewPr>
  <p:slideViewPr>
    <p:cSldViewPr snapToGrid="0" showGuides="1">
      <p:cViewPr varScale="1">
        <p:scale>
          <a:sx n="26" d="100"/>
          <a:sy n="26" d="100"/>
        </p:scale>
        <p:origin x="1926" y="174"/>
      </p:cViewPr>
      <p:guideLst>
        <p:guide orient="horz" pos="9437"/>
        <p:guide pos="13504"/>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2.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47395" y="1143000"/>
            <a:ext cx="436321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247775" y="1143000"/>
            <a:ext cx="4362450" cy="3086100"/>
          </a:xfrm>
        </p:spPr>
      </p:sp>
      <p:sp>
        <p:nvSpPr>
          <p:cNvPr id="3" name="文本占位符 2"/>
          <p:cNvSpPr>
            <a:spLocks noGrp="1"/>
          </p:cNvSpPr>
          <p:nvPr>
            <p:ph type="body" idx="3"/>
          </p:nvPr>
        </p:nvSpPr>
        <p:spPr/>
        <p:txBody>
          <a:bodyPr/>
          <a:lstStyle/>
          <a:p>
            <a:endParaRPr lang="zh-CN" altLang="en-US"/>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74" name="文本框 273"/>
          <p:cNvSpPr txBox="1"/>
          <p:nvPr userDrawn="1">
            <p:custDataLst>
              <p:tags r:id="rId2"/>
            </p:custDataLst>
          </p:nvPr>
        </p:nvSpPr>
        <p:spPr>
          <a:xfrm>
            <a:off x="12951460" y="2732405"/>
            <a:ext cx="29862145" cy="27546300"/>
          </a:xfrm>
          <a:prstGeom prst="rect">
            <a:avLst/>
          </a:prstGeom>
          <a:noFill/>
          <a:ln w="88900">
            <a:solidFill>
              <a:schemeClr val="tx1"/>
            </a:solidFill>
          </a:ln>
        </p:spPr>
        <p:txBody>
          <a:bodyPr wrap="square" rtlCol="0" anchor="ctr" anchorCtr="1">
            <a:noAutofit/>
          </a:bodyPr>
          <a:lstStyle/>
          <a:p>
            <a:pPr lvl="0" algn="ctr">
              <a:buClrTx/>
              <a:buSzTx/>
              <a:buFontTx/>
            </a:pPr>
            <a:endParaRPr lang="zh-CN" altLang="en-US" sz="9000" spc="300" dirty="0">
              <a:latin typeface="微软雅黑" panose="020B0503020204020204" pitchFamily="34" charset="-122"/>
              <a:ea typeface="微软雅黑" panose="020B0503020204020204" pitchFamily="34" charset="-122"/>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2942759" y="1611882"/>
            <a:ext cx="36918246" cy="5851808"/>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942759" y="8059374"/>
            <a:ext cx="36918246" cy="19209345"/>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5" name="Footer Placeholder 4"/>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31445" y="1611875"/>
            <a:ext cx="9229561" cy="25656844"/>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942761" y="1611875"/>
            <a:ext cx="27153637" cy="25656844"/>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5" name="Footer Placeholder 4"/>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942759" y="1611882"/>
            <a:ext cx="36918246" cy="5851808"/>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2942759" y="8059374"/>
            <a:ext cx="36918246" cy="19209345"/>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5" name="Footer Placeholder 4"/>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920467" y="7547788"/>
            <a:ext cx="36918246" cy="12593645"/>
          </a:xfrm>
          <a:prstGeom prst="rect">
            <a:avLst/>
          </a:prstGeom>
        </p:spPr>
        <p:txBody>
          <a:bodyPr anchor="b"/>
          <a:lstStyle>
            <a:lvl1pPr>
              <a:defRPr sz="26490"/>
            </a:lvl1pPr>
          </a:lstStyle>
          <a:p>
            <a:r>
              <a:rPr lang="zh-CN" altLang="en-US"/>
              <a:t>单击此处编辑母版标题样式</a:t>
            </a:r>
            <a:endParaRPr lang="en-US" dirty="0"/>
          </a:p>
        </p:txBody>
      </p:sp>
      <p:sp>
        <p:nvSpPr>
          <p:cNvPr id="3" name="Text Placeholder 2"/>
          <p:cNvSpPr>
            <a:spLocks noGrp="1"/>
          </p:cNvSpPr>
          <p:nvPr>
            <p:ph type="body" idx="1"/>
          </p:nvPr>
        </p:nvSpPr>
        <p:spPr>
          <a:xfrm>
            <a:off x="2920467" y="20260574"/>
            <a:ext cx="36918246" cy="6622701"/>
          </a:xfrm>
          <a:prstGeom prst="rect">
            <a:avLst/>
          </a:prstGeom>
        </p:spPr>
        <p:txBody>
          <a:bodyPr/>
          <a:lstStyle>
            <a:lvl1pPr marL="0" indent="0">
              <a:buNone/>
              <a:defRPr sz="10595">
                <a:solidFill>
                  <a:schemeClr val="tx1"/>
                </a:solidFill>
              </a:defRPr>
            </a:lvl1pPr>
            <a:lvl2pPr marL="2018665" indent="0">
              <a:buNone/>
              <a:defRPr sz="8830">
                <a:solidFill>
                  <a:schemeClr val="tx1">
                    <a:tint val="75000"/>
                  </a:schemeClr>
                </a:solidFill>
              </a:defRPr>
            </a:lvl2pPr>
            <a:lvl3pPr marL="4036695" indent="0">
              <a:buNone/>
              <a:defRPr sz="7945">
                <a:solidFill>
                  <a:schemeClr val="tx1">
                    <a:tint val="75000"/>
                  </a:schemeClr>
                </a:solidFill>
              </a:defRPr>
            </a:lvl3pPr>
            <a:lvl4pPr marL="6055360" indent="0">
              <a:buNone/>
              <a:defRPr sz="7065">
                <a:solidFill>
                  <a:schemeClr val="tx1">
                    <a:tint val="75000"/>
                  </a:schemeClr>
                </a:solidFill>
              </a:defRPr>
            </a:lvl4pPr>
            <a:lvl5pPr marL="8073390" indent="0">
              <a:buNone/>
              <a:defRPr sz="7065">
                <a:solidFill>
                  <a:schemeClr val="tx1">
                    <a:tint val="75000"/>
                  </a:schemeClr>
                </a:solidFill>
              </a:defRPr>
            </a:lvl5pPr>
            <a:lvl6pPr marL="10092055" indent="0">
              <a:buNone/>
              <a:defRPr sz="7065">
                <a:solidFill>
                  <a:schemeClr val="tx1">
                    <a:tint val="75000"/>
                  </a:schemeClr>
                </a:solidFill>
              </a:defRPr>
            </a:lvl6pPr>
            <a:lvl7pPr marL="12110085" indent="0">
              <a:buNone/>
              <a:defRPr sz="7065">
                <a:solidFill>
                  <a:schemeClr val="tx1">
                    <a:tint val="75000"/>
                  </a:schemeClr>
                </a:solidFill>
              </a:defRPr>
            </a:lvl7pPr>
            <a:lvl8pPr marL="14128750" indent="0">
              <a:buNone/>
              <a:defRPr sz="7065">
                <a:solidFill>
                  <a:schemeClr val="tx1">
                    <a:tint val="75000"/>
                  </a:schemeClr>
                </a:solidFill>
              </a:defRPr>
            </a:lvl8pPr>
            <a:lvl9pPr marL="16146780" indent="0">
              <a:buNone/>
              <a:defRPr sz="7065">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5" name="Footer Placeholder 4"/>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2942759" y="1611882"/>
            <a:ext cx="36918246" cy="5851808"/>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942759" y="8059374"/>
            <a:ext cx="18191599" cy="19209345"/>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21669405" y="8059374"/>
            <a:ext cx="18191599" cy="19209345"/>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6" name="Footer Placeholder 5"/>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948334" y="1611882"/>
            <a:ext cx="36918246" cy="5851808"/>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948339" y="7421634"/>
            <a:ext cx="18107995" cy="3637228"/>
          </a:xfrm>
          <a:prstGeom prst="rect">
            <a:avLst/>
          </a:prstGeom>
        </p:spPr>
        <p:txBody>
          <a:bodyPr anchor="b"/>
          <a:lstStyle>
            <a:lvl1pPr marL="0" indent="0">
              <a:buNone/>
              <a:defRPr sz="10595" b="1"/>
            </a:lvl1pPr>
            <a:lvl2pPr marL="2018665" indent="0">
              <a:buNone/>
              <a:defRPr sz="8830" b="1"/>
            </a:lvl2pPr>
            <a:lvl3pPr marL="4036695" indent="0">
              <a:buNone/>
              <a:defRPr sz="7945" b="1"/>
            </a:lvl3pPr>
            <a:lvl4pPr marL="6055360" indent="0">
              <a:buNone/>
              <a:defRPr sz="7065" b="1"/>
            </a:lvl4pPr>
            <a:lvl5pPr marL="8073390" indent="0">
              <a:buNone/>
              <a:defRPr sz="7065" b="1"/>
            </a:lvl5pPr>
            <a:lvl6pPr marL="10092055" indent="0">
              <a:buNone/>
              <a:defRPr sz="7065" b="1"/>
            </a:lvl6pPr>
            <a:lvl7pPr marL="12110085" indent="0">
              <a:buNone/>
              <a:defRPr sz="7065" b="1"/>
            </a:lvl7pPr>
            <a:lvl8pPr marL="14128750" indent="0">
              <a:buNone/>
              <a:defRPr sz="7065" b="1"/>
            </a:lvl8pPr>
            <a:lvl9pPr marL="16146780" indent="0">
              <a:buNone/>
              <a:defRPr sz="7065"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2948339" y="11058863"/>
            <a:ext cx="18107995" cy="16265921"/>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21669408" y="7421634"/>
            <a:ext cx="18197174" cy="3637228"/>
          </a:xfrm>
          <a:prstGeom prst="rect">
            <a:avLst/>
          </a:prstGeom>
        </p:spPr>
        <p:txBody>
          <a:bodyPr anchor="b"/>
          <a:lstStyle>
            <a:lvl1pPr marL="0" indent="0">
              <a:buNone/>
              <a:defRPr sz="10595" b="1"/>
            </a:lvl1pPr>
            <a:lvl2pPr marL="2018665" indent="0">
              <a:buNone/>
              <a:defRPr sz="8830" b="1"/>
            </a:lvl2pPr>
            <a:lvl3pPr marL="4036695" indent="0">
              <a:buNone/>
              <a:defRPr sz="7945" b="1"/>
            </a:lvl3pPr>
            <a:lvl4pPr marL="6055360" indent="0">
              <a:buNone/>
              <a:defRPr sz="7065" b="1"/>
            </a:lvl4pPr>
            <a:lvl5pPr marL="8073390" indent="0">
              <a:buNone/>
              <a:defRPr sz="7065" b="1"/>
            </a:lvl5pPr>
            <a:lvl6pPr marL="10092055" indent="0">
              <a:buNone/>
              <a:defRPr sz="7065" b="1"/>
            </a:lvl6pPr>
            <a:lvl7pPr marL="12110085" indent="0">
              <a:buNone/>
              <a:defRPr sz="7065" b="1"/>
            </a:lvl7pPr>
            <a:lvl8pPr marL="14128750" indent="0">
              <a:buNone/>
              <a:defRPr sz="7065" b="1"/>
            </a:lvl8pPr>
            <a:lvl9pPr marL="16146780" indent="0">
              <a:buNone/>
              <a:defRPr sz="7065"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21669408" y="11058863"/>
            <a:ext cx="18197174" cy="16265921"/>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8" name="Footer Placeholder 7"/>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2942759" y="1611882"/>
            <a:ext cx="36918246" cy="5851808"/>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4" name="Footer Placeholder 3"/>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3" name="Footer Placeholder 2"/>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a:prstGeom prst="rect">
            <a:avLst/>
          </a:prstGeom>
        </p:spPr>
        <p:txBody>
          <a:bodyPr anchor="b"/>
          <a:lstStyle>
            <a:lvl1pPr>
              <a:defRPr sz="14125"/>
            </a:lvl1pPr>
          </a:lstStyle>
          <a:p>
            <a:r>
              <a:rPr lang="zh-CN" altLang="en-US"/>
              <a:t>单击此处编辑母版标题样式</a:t>
            </a:r>
            <a:endParaRPr lang="en-US" dirty="0"/>
          </a:p>
        </p:txBody>
      </p:sp>
      <p:sp>
        <p:nvSpPr>
          <p:cNvPr id="3" name="Content Placeholder 2"/>
          <p:cNvSpPr>
            <a:spLocks noGrp="1"/>
          </p:cNvSpPr>
          <p:nvPr>
            <p:ph idx="1"/>
          </p:nvPr>
        </p:nvSpPr>
        <p:spPr>
          <a:xfrm>
            <a:off x="18197174" y="4359077"/>
            <a:ext cx="21669405" cy="21515024"/>
          </a:xfrm>
          <a:prstGeom prst="rect">
            <a:avLst/>
          </a:prstGeom>
        </p:spPr>
        <p:txBody>
          <a:bodyPr/>
          <a:lstStyle>
            <a:lvl1pPr>
              <a:defRPr sz="14125"/>
            </a:lvl1pPr>
            <a:lvl2pPr>
              <a:defRPr sz="12360"/>
            </a:lvl2pPr>
            <a:lvl3pPr>
              <a:defRPr sz="10595"/>
            </a:lvl3pPr>
            <a:lvl4pPr>
              <a:defRPr sz="8830"/>
            </a:lvl4pPr>
            <a:lvl5pPr>
              <a:defRPr sz="8830"/>
            </a:lvl5pPr>
            <a:lvl6pPr>
              <a:defRPr sz="8830"/>
            </a:lvl6pPr>
            <a:lvl7pPr>
              <a:defRPr sz="8830"/>
            </a:lvl7pPr>
            <a:lvl8pPr>
              <a:defRPr sz="8830"/>
            </a:lvl8pPr>
            <a:lvl9pPr>
              <a:defRPr sz="883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2948334" y="9082564"/>
            <a:ext cx="13805328" cy="16826573"/>
          </a:xfrm>
          <a:prstGeom prst="rect">
            <a:avLst/>
          </a:prstGeom>
        </p:spPr>
        <p:txBody>
          <a:bodyPr/>
          <a:lstStyle>
            <a:lvl1pPr marL="0" indent="0">
              <a:buNone/>
              <a:defRPr sz="7065"/>
            </a:lvl1pPr>
            <a:lvl2pPr marL="2018665" indent="0">
              <a:buNone/>
              <a:defRPr sz="6180"/>
            </a:lvl2pPr>
            <a:lvl3pPr marL="4036695" indent="0">
              <a:buNone/>
              <a:defRPr sz="5300"/>
            </a:lvl3pPr>
            <a:lvl4pPr marL="6055360" indent="0">
              <a:buNone/>
              <a:defRPr sz="4415"/>
            </a:lvl4pPr>
            <a:lvl5pPr marL="8073390" indent="0">
              <a:buNone/>
              <a:defRPr sz="4415"/>
            </a:lvl5pPr>
            <a:lvl6pPr marL="10092055" indent="0">
              <a:buNone/>
              <a:defRPr sz="4415"/>
            </a:lvl6pPr>
            <a:lvl7pPr marL="12110085" indent="0">
              <a:buNone/>
              <a:defRPr sz="4415"/>
            </a:lvl7pPr>
            <a:lvl8pPr marL="14128750" indent="0">
              <a:buNone/>
              <a:defRPr sz="4415"/>
            </a:lvl8pPr>
            <a:lvl9pPr marL="16146780" indent="0">
              <a:buNone/>
              <a:defRPr sz="441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6" name="Footer Placeholder 5"/>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a:prstGeom prst="rect">
            <a:avLst/>
          </a:prstGeom>
        </p:spPr>
        <p:txBody>
          <a:bodyPr anchor="b"/>
          <a:lstStyle>
            <a:lvl1pPr>
              <a:defRPr sz="141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8197174" y="4359077"/>
            <a:ext cx="21669405" cy="21515024"/>
          </a:xfrm>
          <a:prstGeom prst="rect">
            <a:avLst/>
          </a:prstGeom>
        </p:spPr>
        <p:txBody>
          <a:bodyPr anchor="t"/>
          <a:lstStyle>
            <a:lvl1pPr marL="0" indent="0">
              <a:buNone/>
              <a:defRPr sz="14125"/>
            </a:lvl1pPr>
            <a:lvl2pPr marL="2018665" indent="0">
              <a:buNone/>
              <a:defRPr sz="12360"/>
            </a:lvl2pPr>
            <a:lvl3pPr marL="4036695" indent="0">
              <a:buNone/>
              <a:defRPr sz="10595"/>
            </a:lvl3pPr>
            <a:lvl4pPr marL="6055360" indent="0">
              <a:buNone/>
              <a:defRPr sz="8830"/>
            </a:lvl4pPr>
            <a:lvl5pPr marL="8073390" indent="0">
              <a:buNone/>
              <a:defRPr sz="8830"/>
            </a:lvl5pPr>
            <a:lvl6pPr marL="10092055" indent="0">
              <a:buNone/>
              <a:defRPr sz="8830"/>
            </a:lvl6pPr>
            <a:lvl7pPr marL="12110085" indent="0">
              <a:buNone/>
              <a:defRPr sz="8830"/>
            </a:lvl7pPr>
            <a:lvl8pPr marL="14128750" indent="0">
              <a:buNone/>
              <a:defRPr sz="8830"/>
            </a:lvl8pPr>
            <a:lvl9pPr marL="16146780" indent="0">
              <a:buNone/>
              <a:defRPr sz="8830"/>
            </a:lvl9pPr>
          </a:lstStyle>
          <a:p>
            <a:r>
              <a:rPr lang="zh-CN" altLang="en-US"/>
              <a:t>单击图标添加图片</a:t>
            </a:r>
            <a:endParaRPr lang="en-US" dirty="0"/>
          </a:p>
        </p:txBody>
      </p:sp>
      <p:sp>
        <p:nvSpPr>
          <p:cNvPr id="4" name="Text Placeholder 3"/>
          <p:cNvSpPr>
            <a:spLocks noGrp="1"/>
          </p:cNvSpPr>
          <p:nvPr>
            <p:ph type="body" sz="half" idx="2"/>
          </p:nvPr>
        </p:nvSpPr>
        <p:spPr>
          <a:xfrm>
            <a:off x="2948334" y="9082564"/>
            <a:ext cx="13805328" cy="16826573"/>
          </a:xfrm>
          <a:prstGeom prst="rect">
            <a:avLst/>
          </a:prstGeom>
        </p:spPr>
        <p:txBody>
          <a:bodyPr/>
          <a:lstStyle>
            <a:lvl1pPr marL="0" indent="0">
              <a:buNone/>
              <a:defRPr sz="7065"/>
            </a:lvl1pPr>
            <a:lvl2pPr marL="2018665" indent="0">
              <a:buNone/>
              <a:defRPr sz="6180"/>
            </a:lvl2pPr>
            <a:lvl3pPr marL="4036695" indent="0">
              <a:buNone/>
              <a:defRPr sz="5300"/>
            </a:lvl3pPr>
            <a:lvl4pPr marL="6055360" indent="0">
              <a:buNone/>
              <a:defRPr sz="4415"/>
            </a:lvl4pPr>
            <a:lvl5pPr marL="8073390" indent="0">
              <a:buNone/>
              <a:defRPr sz="4415"/>
            </a:lvl5pPr>
            <a:lvl6pPr marL="10092055" indent="0">
              <a:buNone/>
              <a:defRPr sz="4415"/>
            </a:lvl6pPr>
            <a:lvl7pPr marL="12110085" indent="0">
              <a:buNone/>
              <a:defRPr sz="4415"/>
            </a:lvl7pPr>
            <a:lvl8pPr marL="14128750" indent="0">
              <a:buNone/>
              <a:defRPr sz="4415"/>
            </a:lvl8pPr>
            <a:lvl9pPr marL="16146780" indent="0">
              <a:buNone/>
              <a:defRPr sz="441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6" name="Footer Placeholder 5"/>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036695" rtl="0" eaLnBrk="1" latinLnBrk="0" hangingPunct="1">
        <a:lnSpc>
          <a:spcPct val="90000"/>
        </a:lnSpc>
        <a:spcBef>
          <a:spcPct val="0"/>
        </a:spcBef>
        <a:buNone/>
        <a:defRPr sz="19425" kern="1200">
          <a:solidFill>
            <a:schemeClr val="tx1"/>
          </a:solidFill>
          <a:latin typeface="+mj-lt"/>
          <a:ea typeface="+mj-ea"/>
          <a:cs typeface="+mj-cs"/>
        </a:defRPr>
      </a:lvl1pPr>
    </p:titleStyle>
    <p:bodyStyle>
      <a:lvl1pPr marL="1009015" indent="-1009015" algn="l" defTabSz="4036695" rtl="0" eaLnBrk="1" latinLnBrk="0" hangingPunct="1">
        <a:lnSpc>
          <a:spcPct val="90000"/>
        </a:lnSpc>
        <a:spcBef>
          <a:spcPts val="4415"/>
        </a:spcBef>
        <a:buFont typeface="Arial" panose="020B0604020202020204" pitchFamily="34" charset="0"/>
        <a:buChar char="•"/>
        <a:defRPr sz="12360" kern="1200">
          <a:solidFill>
            <a:schemeClr val="tx1"/>
          </a:solidFill>
          <a:latin typeface="+mn-lt"/>
          <a:ea typeface="+mn-ea"/>
          <a:cs typeface="+mn-cs"/>
        </a:defRPr>
      </a:lvl1pPr>
      <a:lvl2pPr marL="3027680" indent="-1009015" algn="l" defTabSz="4036695" rtl="0" eaLnBrk="1" latinLnBrk="0" hangingPunct="1">
        <a:lnSpc>
          <a:spcPct val="90000"/>
        </a:lnSpc>
        <a:spcBef>
          <a:spcPts val="2205"/>
        </a:spcBef>
        <a:buFont typeface="Arial" panose="020B0604020202020204" pitchFamily="34" charset="0"/>
        <a:buChar char="•"/>
        <a:defRPr sz="10595" kern="1200">
          <a:solidFill>
            <a:schemeClr val="tx1"/>
          </a:solidFill>
          <a:latin typeface="+mn-lt"/>
          <a:ea typeface="+mn-ea"/>
          <a:cs typeface="+mn-cs"/>
        </a:defRPr>
      </a:lvl2pPr>
      <a:lvl3pPr marL="5045710" indent="-1009015" algn="l" defTabSz="4036695" rtl="0" eaLnBrk="1" latinLnBrk="0" hangingPunct="1">
        <a:lnSpc>
          <a:spcPct val="90000"/>
        </a:lnSpc>
        <a:spcBef>
          <a:spcPts val="2205"/>
        </a:spcBef>
        <a:buFont typeface="Arial" panose="020B0604020202020204" pitchFamily="34" charset="0"/>
        <a:buChar char="•"/>
        <a:defRPr sz="8830" kern="1200">
          <a:solidFill>
            <a:schemeClr val="tx1"/>
          </a:solidFill>
          <a:latin typeface="+mn-lt"/>
          <a:ea typeface="+mn-ea"/>
          <a:cs typeface="+mn-cs"/>
        </a:defRPr>
      </a:lvl3pPr>
      <a:lvl4pPr marL="706437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4pPr>
      <a:lvl5pPr marL="908240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5pPr>
      <a:lvl6pPr marL="11101070"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6pPr>
      <a:lvl7pPr marL="13119100"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7pPr>
      <a:lvl8pPr marL="1513776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8pPr>
      <a:lvl9pPr marL="1715579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9pPr>
    </p:bodyStyle>
    <p:otherStyle>
      <a:defPPr>
        <a:defRPr lang="en-US"/>
      </a:defPPr>
      <a:lvl1pPr marL="0" algn="l" defTabSz="4036695" rtl="0" eaLnBrk="1" latinLnBrk="0" hangingPunct="1">
        <a:defRPr sz="7945" kern="1200">
          <a:solidFill>
            <a:schemeClr val="tx1"/>
          </a:solidFill>
          <a:latin typeface="+mn-lt"/>
          <a:ea typeface="+mn-ea"/>
          <a:cs typeface="+mn-cs"/>
        </a:defRPr>
      </a:lvl1pPr>
      <a:lvl2pPr marL="2018665" algn="l" defTabSz="4036695" rtl="0" eaLnBrk="1" latinLnBrk="0" hangingPunct="1">
        <a:defRPr sz="7945" kern="1200">
          <a:solidFill>
            <a:schemeClr val="tx1"/>
          </a:solidFill>
          <a:latin typeface="+mn-lt"/>
          <a:ea typeface="+mn-ea"/>
          <a:cs typeface="+mn-cs"/>
        </a:defRPr>
      </a:lvl2pPr>
      <a:lvl3pPr marL="4036695" algn="l" defTabSz="4036695" rtl="0" eaLnBrk="1" latinLnBrk="0" hangingPunct="1">
        <a:defRPr sz="7945" kern="1200">
          <a:solidFill>
            <a:schemeClr val="tx1"/>
          </a:solidFill>
          <a:latin typeface="+mn-lt"/>
          <a:ea typeface="+mn-ea"/>
          <a:cs typeface="+mn-cs"/>
        </a:defRPr>
      </a:lvl3pPr>
      <a:lvl4pPr marL="6055360" algn="l" defTabSz="4036695" rtl="0" eaLnBrk="1" latinLnBrk="0" hangingPunct="1">
        <a:defRPr sz="7945" kern="1200">
          <a:solidFill>
            <a:schemeClr val="tx1"/>
          </a:solidFill>
          <a:latin typeface="+mn-lt"/>
          <a:ea typeface="+mn-ea"/>
          <a:cs typeface="+mn-cs"/>
        </a:defRPr>
      </a:lvl4pPr>
      <a:lvl5pPr marL="8073390" algn="l" defTabSz="4036695" rtl="0" eaLnBrk="1" latinLnBrk="0" hangingPunct="1">
        <a:defRPr sz="7945" kern="1200">
          <a:solidFill>
            <a:schemeClr val="tx1"/>
          </a:solidFill>
          <a:latin typeface="+mn-lt"/>
          <a:ea typeface="+mn-ea"/>
          <a:cs typeface="+mn-cs"/>
        </a:defRPr>
      </a:lvl5pPr>
      <a:lvl6pPr marL="10092055" algn="l" defTabSz="4036695" rtl="0" eaLnBrk="1" latinLnBrk="0" hangingPunct="1">
        <a:defRPr sz="7945" kern="1200">
          <a:solidFill>
            <a:schemeClr val="tx1"/>
          </a:solidFill>
          <a:latin typeface="+mn-lt"/>
          <a:ea typeface="+mn-ea"/>
          <a:cs typeface="+mn-cs"/>
        </a:defRPr>
      </a:lvl6pPr>
      <a:lvl7pPr marL="12110085" algn="l" defTabSz="4036695" rtl="0" eaLnBrk="1" latinLnBrk="0" hangingPunct="1">
        <a:defRPr sz="7945" kern="1200">
          <a:solidFill>
            <a:schemeClr val="tx1"/>
          </a:solidFill>
          <a:latin typeface="+mn-lt"/>
          <a:ea typeface="+mn-ea"/>
          <a:cs typeface="+mn-cs"/>
        </a:defRPr>
      </a:lvl7pPr>
      <a:lvl8pPr marL="14128750" algn="l" defTabSz="4036695" rtl="0" eaLnBrk="1" latinLnBrk="0" hangingPunct="1">
        <a:defRPr sz="7945" kern="1200">
          <a:solidFill>
            <a:schemeClr val="tx1"/>
          </a:solidFill>
          <a:latin typeface="+mn-lt"/>
          <a:ea typeface="+mn-ea"/>
          <a:cs typeface="+mn-cs"/>
        </a:defRPr>
      </a:lvl8pPr>
      <a:lvl9pPr marL="16146780" algn="l" defTabSz="4036695" rtl="0" eaLnBrk="1" latinLnBrk="0" hangingPunct="1">
        <a:defRPr sz="79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jpeg"/><Relationship Id="rId17" Type="http://schemas.openxmlformats.org/officeDocument/2006/relationships/notesSlide" Target="../notesSlides/notesSlide1.xml"/><Relationship Id="rId16" Type="http://schemas.openxmlformats.org/officeDocument/2006/relationships/slideLayout" Target="../slideLayouts/slideLayout1.xml"/><Relationship Id="rId15" Type="http://schemas.openxmlformats.org/officeDocument/2006/relationships/image" Target="../media/image15.png"/><Relationship Id="rId14" Type="http://schemas.openxmlformats.org/officeDocument/2006/relationships/image" Target="../media/image14.png"/><Relationship Id="rId13" Type="http://schemas.openxmlformats.org/officeDocument/2006/relationships/image" Target="../media/image13.jpeg"/><Relationship Id="rId12" Type="http://schemas.openxmlformats.org/officeDocument/2006/relationships/image" Target="../media/image12.jpeg"/><Relationship Id="rId11" Type="http://schemas.openxmlformats.org/officeDocument/2006/relationships/image" Target="../media/image11.jpeg"/><Relationship Id="rId10" Type="http://schemas.openxmlformats.org/officeDocument/2006/relationships/image" Target="../media/image10.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43292" t="48074" r="14160" b="912"/>
          <a:stretch>
            <a:fillRect/>
          </a:stretch>
        </p:blipFill>
        <p:spPr>
          <a:xfrm>
            <a:off x="34257220" y="3655195"/>
            <a:ext cx="8326158" cy="7002334"/>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44327" t="52875" r="17220" b="2515"/>
          <a:stretch>
            <a:fillRect/>
          </a:stretch>
        </p:blipFill>
        <p:spPr>
          <a:xfrm>
            <a:off x="25610375" y="3657031"/>
            <a:ext cx="8532005" cy="6952004"/>
          </a:xfrm>
          <a:prstGeom prst="rect">
            <a:avLst/>
          </a:prstGeom>
        </p:spPr>
      </p:pic>
      <p:pic>
        <p:nvPicPr>
          <p:cNvPr id="57" name="图片 56"/>
          <p:cNvPicPr>
            <a:picLocks noChangeAspect="1"/>
          </p:cNvPicPr>
          <p:nvPr/>
        </p:nvPicPr>
        <p:blipFill rotWithShape="1">
          <a:blip r:embed="rId3" cstate="screen"/>
          <a:srcRect/>
          <a:stretch>
            <a:fillRect/>
          </a:stretch>
        </p:blipFill>
        <p:spPr>
          <a:xfrm>
            <a:off x="26310088" y="19174747"/>
            <a:ext cx="5162553" cy="466786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49500" t="31260" b="22678"/>
          <a:stretch>
            <a:fillRect/>
          </a:stretch>
        </p:blipFill>
        <p:spPr>
          <a:xfrm>
            <a:off x="13038154" y="12168736"/>
            <a:ext cx="12335658" cy="7955823"/>
          </a:xfrm>
          <a:prstGeom prst="rect">
            <a:avLst/>
          </a:prstGeom>
        </p:spPr>
      </p:pic>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1700" t="33006" r="50688" b="21431"/>
          <a:stretch>
            <a:fillRect/>
          </a:stretch>
        </p:blipFill>
        <p:spPr>
          <a:xfrm>
            <a:off x="13038154" y="3619835"/>
            <a:ext cx="12265025" cy="8299258"/>
          </a:xfrm>
          <a:prstGeom prst="rect">
            <a:avLst/>
          </a:prstGeom>
        </p:spPr>
      </p:pic>
      <p:sp>
        <p:nvSpPr>
          <p:cNvPr id="6" name="文本框 5"/>
          <p:cNvSpPr txBox="1"/>
          <p:nvPr/>
        </p:nvSpPr>
        <p:spPr>
          <a:xfrm>
            <a:off x="269727" y="2999517"/>
            <a:ext cx="12265025" cy="27187525"/>
          </a:xfrm>
          <a:prstGeom prst="rect">
            <a:avLst/>
          </a:prstGeom>
          <a:solidFill>
            <a:schemeClr val="bg1"/>
          </a:solidFill>
        </p:spPr>
        <p:txBody>
          <a:bodyPr wrap="square" rtlCol="0">
            <a:noAutofit/>
          </a:bodyPr>
          <a:lstStyle/>
          <a:p>
            <a:pPr algn="ctr"/>
            <a:r>
              <a:rPr lang="zh-CN" altLang="en-US" sz="4800" dirty="0">
                <a:latin typeface="微软雅黑" panose="020B0503020204020204" pitchFamily="34" charset="-122"/>
                <a:ea typeface="微软雅黑" panose="020B0503020204020204" pitchFamily="34" charset="-122"/>
              </a:rPr>
              <a:t>公示说明</a:t>
            </a:r>
            <a:endParaRPr lang="en-US" altLang="zh-CN" sz="48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pPr>
              <a:lnSpc>
                <a:spcPct val="115000"/>
              </a:lnSpc>
              <a:spcAft>
                <a:spcPts val="800"/>
              </a:spcAft>
            </a:pPr>
            <a:r>
              <a:rPr lang="zh-CN" altLang="en-US" sz="2800" dirty="0">
                <a:latin typeface="微软雅黑" panose="020B0503020204020204" pitchFamily="34" charset="-122"/>
                <a:ea typeface="微软雅黑" panose="020B0503020204020204" pitchFamily="34" charset="-122"/>
              </a:rPr>
              <a:t>	</a:t>
            </a:r>
            <a:r>
              <a:rPr lang="zh-CN" altLang="zh-CN" sz="2800" dirty="0">
                <a:latin typeface="微软雅黑" panose="020B0503020204020204" pitchFamily="34" charset="-122"/>
                <a:ea typeface="微软雅黑" panose="020B0503020204020204" pitchFamily="34" charset="-122"/>
              </a:rPr>
              <a:t>该项目建筑设计方案调整于</a:t>
            </a:r>
            <a:r>
              <a:rPr lang="en-US" altLang="zh-CN" sz="2800" dirty="0">
                <a:latin typeface="微软雅黑" panose="020B0503020204020204" pitchFamily="34" charset="-122"/>
                <a:ea typeface="微软雅黑" panose="020B0503020204020204" pitchFamily="34" charset="-122"/>
              </a:rPr>
              <a:t>2024</a:t>
            </a:r>
            <a:r>
              <a:rPr lang="zh-CN" altLang="zh-CN" sz="2800" dirty="0" smtClean="0">
                <a:latin typeface="微软雅黑" panose="020B0503020204020204" pitchFamily="34" charset="-122"/>
                <a:ea typeface="微软雅黑" panose="020B0503020204020204" pitchFamily="34" charset="-122"/>
              </a:rPr>
              <a:t>年</a:t>
            </a:r>
            <a:r>
              <a:rPr lang="en-US" altLang="zh-CN" sz="2800" dirty="0">
                <a:latin typeface="微软雅黑" panose="020B0503020204020204" pitchFamily="34" charset="-122"/>
                <a:ea typeface="微软雅黑" panose="020B0503020204020204" pitchFamily="34" charset="-122"/>
              </a:rPr>
              <a:t>8</a:t>
            </a:r>
            <a:r>
              <a:rPr lang="zh-CN" altLang="zh-CN" sz="2800" dirty="0" smtClean="0">
                <a:latin typeface="微软雅黑" panose="020B0503020204020204" pitchFamily="34" charset="-122"/>
                <a:ea typeface="微软雅黑" panose="020B0503020204020204" pitchFamily="34" charset="-122"/>
              </a:rPr>
              <a:t>月</a:t>
            </a:r>
            <a:r>
              <a:rPr lang="en-US" altLang="zh-CN" sz="2800" dirty="0" smtClean="0">
                <a:latin typeface="微软雅黑" panose="020B0503020204020204" pitchFamily="34" charset="-122"/>
                <a:ea typeface="微软雅黑" panose="020B0503020204020204" pitchFamily="34" charset="-122"/>
              </a:rPr>
              <a:t>27</a:t>
            </a:r>
            <a:r>
              <a:rPr lang="zh-CN" altLang="zh-CN" sz="2800" dirty="0" smtClean="0">
                <a:latin typeface="微软雅黑" panose="020B0503020204020204" pitchFamily="34" charset="-122"/>
                <a:ea typeface="微软雅黑" panose="020B0503020204020204" pitchFamily="34" charset="-122"/>
              </a:rPr>
              <a:t>日</a:t>
            </a:r>
            <a:r>
              <a:rPr lang="zh-CN" altLang="zh-CN" sz="2800" dirty="0">
                <a:latin typeface="微软雅黑" panose="020B0503020204020204" pitchFamily="34" charset="-122"/>
                <a:ea typeface="微软雅黑" panose="020B0503020204020204" pitchFamily="34" charset="-122"/>
              </a:rPr>
              <a:t>由遂宁市国土空间规划委员会第</a:t>
            </a:r>
            <a:r>
              <a:rPr lang="zh-CN" altLang="en-US" sz="2800" dirty="0" smtClean="0">
                <a:latin typeface="微软雅黑" panose="020B0503020204020204" pitchFamily="34" charset="-122"/>
                <a:ea typeface="微软雅黑" panose="020B0503020204020204" pitchFamily="34" charset="-122"/>
              </a:rPr>
              <a:t>第三十</a:t>
            </a:r>
            <a:r>
              <a:rPr lang="zh-CN" altLang="en-US" sz="2800" dirty="0">
                <a:latin typeface="微软雅黑" panose="020B0503020204020204" pitchFamily="34" charset="-122"/>
                <a:ea typeface="微软雅黑" panose="020B0503020204020204" pitchFamily="34" charset="-122"/>
              </a:rPr>
              <a:t>五</a:t>
            </a:r>
            <a:r>
              <a:rPr lang="zh-CN" altLang="zh-CN" sz="2800" dirty="0" smtClean="0">
                <a:latin typeface="微软雅黑" panose="020B0503020204020204" pitchFamily="34" charset="-122"/>
                <a:ea typeface="微软雅黑" panose="020B0503020204020204" pitchFamily="34" charset="-122"/>
              </a:rPr>
              <a:t>次</a:t>
            </a:r>
            <a:r>
              <a:rPr lang="zh-CN" altLang="zh-CN" sz="2800" dirty="0">
                <a:latin typeface="微软雅黑" panose="020B0503020204020204" pitchFamily="34" charset="-122"/>
                <a:ea typeface="微软雅黑" panose="020B0503020204020204" pitchFamily="34" charset="-122"/>
              </a:rPr>
              <a:t>常务会议审议通过</a:t>
            </a:r>
            <a:r>
              <a:rPr lang="zh-CN" altLang="zh-CN" sz="2800" dirty="0" smtClean="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为提升住户居住品质</a:t>
            </a:r>
            <a:r>
              <a:rPr lang="zh-CN" altLang="en-US" sz="2800" dirty="0" smtClean="0">
                <a:latin typeface="微软雅黑" panose="020B0503020204020204" pitchFamily="34" charset="-122"/>
                <a:ea typeface="微软雅黑" panose="020B0503020204020204" pitchFamily="34" charset="-122"/>
              </a:rPr>
              <a:t>，优化核心</a:t>
            </a:r>
            <a:r>
              <a:rPr lang="zh-CN" altLang="en-US" sz="2800" dirty="0">
                <a:latin typeface="微软雅黑" panose="020B0503020204020204" pitchFamily="34" charset="-122"/>
                <a:ea typeface="微软雅黑" panose="020B0503020204020204" pitchFamily="34" charset="-122"/>
              </a:rPr>
              <a:t>筒电梯数量、住宅入户流线和商业立</a:t>
            </a:r>
            <a:r>
              <a:rPr lang="zh-CN" altLang="en-US" sz="2800" dirty="0" smtClean="0">
                <a:latin typeface="微软雅黑" panose="020B0503020204020204" pitchFamily="34" charset="-122"/>
                <a:ea typeface="微软雅黑" panose="020B0503020204020204" pitchFamily="34" charset="-122"/>
              </a:rPr>
              <a:t>面</a:t>
            </a:r>
            <a:r>
              <a:rPr lang="zh-CN" altLang="en-US" sz="2800" dirty="0">
                <a:latin typeface="微软雅黑" panose="020B0503020204020204" pitchFamily="34" charset="-122"/>
                <a:ea typeface="微软雅黑" panose="020B0503020204020204" pitchFamily="34" charset="-122"/>
              </a:rPr>
              <a:t>；</a:t>
            </a:r>
            <a:r>
              <a:rPr lang="zh-CN" altLang="zh-CN" sz="2800" dirty="0" smtClean="0">
                <a:latin typeface="微软雅黑" panose="020B0503020204020204" pitchFamily="34" charset="-122"/>
                <a:ea typeface="微软雅黑" panose="020B0503020204020204" pitchFamily="34" charset="-122"/>
              </a:rPr>
              <a:t>特</a:t>
            </a:r>
            <a:r>
              <a:rPr lang="zh-CN" altLang="zh-CN" sz="2800" dirty="0">
                <a:latin typeface="微软雅黑" panose="020B0503020204020204" pitchFamily="34" charset="-122"/>
                <a:ea typeface="微软雅黑" panose="020B0503020204020204" pitchFamily="34" charset="-122"/>
              </a:rPr>
              <a:t>申请对该项目原建筑设计方案进行调整。调整具体情况如图所示。</a:t>
            </a:r>
            <a:endParaRPr lang="zh-CN" altLang="zh-CN" sz="2800" dirty="0">
              <a:latin typeface="微软雅黑" panose="020B0503020204020204" pitchFamily="34" charset="-122"/>
              <a:ea typeface="微软雅黑" panose="020B0503020204020204" pitchFamily="34" charset="-122"/>
            </a:endParaRPr>
          </a:p>
          <a:p>
            <a:pPr>
              <a:lnSpc>
                <a:spcPct val="115000"/>
              </a:lnSpc>
              <a:spcAft>
                <a:spcPts val="800"/>
              </a:spcAft>
            </a:pPr>
            <a:r>
              <a:rPr lang="en-US" altLang="zh-CN" sz="2800" dirty="0">
                <a:latin typeface="微软雅黑" panose="020B0503020204020204" pitchFamily="34" charset="-122"/>
                <a:ea typeface="微软雅黑" panose="020B0503020204020204" pitchFamily="34" charset="-122"/>
              </a:rPr>
              <a:t>      </a:t>
            </a:r>
            <a:r>
              <a:rPr lang="zh-CN" altLang="zh-CN" sz="2800" dirty="0">
                <a:latin typeface="微软雅黑" panose="020B0503020204020204" pitchFamily="34" charset="-122"/>
                <a:ea typeface="微软雅黑" panose="020B0503020204020204" pitchFamily="34" charset="-122"/>
              </a:rPr>
              <a:t>现将调整内容进行批前公示，接受公众审阅，若对调整方案有异议和疑惑者，请于公示期内以书面形式向公证处反映。若无异议，该项目按调整后实施。特此公示。</a:t>
            </a:r>
            <a:endParaRPr lang="zh-CN" altLang="zh-CN" sz="2800" dirty="0">
              <a:latin typeface="微软雅黑" panose="020B0503020204020204" pitchFamily="34" charset="-122"/>
              <a:ea typeface="微软雅黑" panose="020B0503020204020204" pitchFamily="34" charset="-122"/>
            </a:endParaRPr>
          </a:p>
          <a:p>
            <a:pPr>
              <a:lnSpc>
                <a:spcPct val="150000"/>
              </a:lnSpc>
            </a:pPr>
            <a:endParaRPr lang="zh-CN" altLang="en-US" sz="2800" dirty="0">
              <a:latin typeface="微软雅黑" panose="020B0503020204020204" pitchFamily="34" charset="-122"/>
              <a:ea typeface="微软雅黑" panose="020B0503020204020204" pitchFamily="34" charset="-122"/>
            </a:endParaRPr>
          </a:p>
          <a:p>
            <a:pPr algn="r">
              <a:lnSpc>
                <a:spcPct val="150000"/>
              </a:lnSpc>
            </a:pPr>
            <a:r>
              <a:rPr lang="zh-CN" altLang="en-US" sz="2800" dirty="0">
                <a:latin typeface="微软雅黑" panose="020B0503020204020204" pitchFamily="34" charset="-122"/>
                <a:ea typeface="微软雅黑" panose="020B0503020204020204" pitchFamily="34" charset="-122"/>
                <a:sym typeface="+mn-ea"/>
              </a:rPr>
              <a:t>									</a:t>
            </a:r>
            <a:r>
              <a:rPr lang="en-US" altLang="zh-CN" sz="2800" dirty="0">
                <a:latin typeface="微软雅黑" panose="020B0503020204020204" pitchFamily="34" charset="-122"/>
                <a:ea typeface="微软雅黑" panose="020B0503020204020204" pitchFamily="34" charset="-122"/>
                <a:sym typeface="+mn-ea"/>
              </a:rPr>
              <a:t>                       </a:t>
            </a:r>
            <a:r>
              <a:rPr lang="zh-CN" altLang="en-US" sz="2800" dirty="0">
                <a:latin typeface="微软雅黑" panose="020B0503020204020204" pitchFamily="34" charset="-122"/>
                <a:ea typeface="微软雅黑" panose="020B0503020204020204" pitchFamily="34" charset="-122"/>
                <a:sym typeface="+mn-ea"/>
              </a:rPr>
              <a:t>遂宁市自然资源和规划局</a:t>
            </a:r>
            <a:endParaRPr lang="zh-CN" altLang="en-US" sz="2800" dirty="0">
              <a:latin typeface="微软雅黑" panose="020B0503020204020204" pitchFamily="34" charset="-122"/>
              <a:ea typeface="微软雅黑" panose="020B0503020204020204" pitchFamily="34" charset="-122"/>
            </a:endParaRPr>
          </a:p>
          <a:p>
            <a:pPr algn="r">
              <a:lnSpc>
                <a:spcPct val="150000"/>
              </a:lnSpc>
            </a:pPr>
            <a:r>
              <a:rPr lang="zh-CN" altLang="en-US" sz="2800" dirty="0">
                <a:latin typeface="微软雅黑" panose="020B0503020204020204" pitchFamily="34" charset="-122"/>
                <a:ea typeface="微软雅黑" panose="020B0503020204020204" pitchFamily="34" charset="-122"/>
                <a:sym typeface="+mn-ea"/>
              </a:rPr>
              <a:t>										</a:t>
            </a:r>
            <a:r>
              <a:rPr lang="en-US" altLang="zh-CN" sz="2800" dirty="0">
                <a:latin typeface="微软雅黑" panose="020B0503020204020204" pitchFamily="34" charset="-122"/>
                <a:ea typeface="微软雅黑" panose="020B0503020204020204" pitchFamily="34" charset="-122"/>
                <a:sym typeface="+mn-ea"/>
              </a:rPr>
              <a:t>	                       2024</a:t>
            </a:r>
            <a:r>
              <a:rPr lang="zh-CN" altLang="en-US" sz="2800" dirty="0" smtClean="0">
                <a:latin typeface="微软雅黑" panose="020B0503020204020204" pitchFamily="34" charset="-122"/>
                <a:ea typeface="微软雅黑" panose="020B0503020204020204" pitchFamily="34" charset="-122"/>
                <a:sym typeface="+mn-ea"/>
              </a:rPr>
              <a:t>年</a:t>
            </a:r>
            <a:r>
              <a:rPr lang="en-US" altLang="zh-CN" sz="2800" dirty="0">
                <a:latin typeface="微软雅黑" panose="020B0503020204020204" pitchFamily="34" charset="-122"/>
                <a:ea typeface="微软雅黑" panose="020B0503020204020204" pitchFamily="34" charset="-122"/>
                <a:sym typeface="+mn-ea"/>
              </a:rPr>
              <a:t>9</a:t>
            </a:r>
            <a:r>
              <a:rPr lang="zh-CN" altLang="en-US" sz="2800" dirty="0" smtClean="0">
                <a:latin typeface="微软雅黑" panose="020B0503020204020204" pitchFamily="34" charset="-122"/>
                <a:ea typeface="微软雅黑" panose="020B0503020204020204" pitchFamily="34" charset="-122"/>
                <a:sym typeface="+mn-ea"/>
              </a:rPr>
              <a:t>月</a:t>
            </a:r>
            <a:r>
              <a:rPr lang="en-US" altLang="zh-CN" sz="2800" dirty="0" smtClean="0">
                <a:latin typeface="微软雅黑" panose="020B0503020204020204" pitchFamily="34" charset="-122"/>
                <a:ea typeface="微软雅黑" panose="020B0503020204020204" pitchFamily="34" charset="-122"/>
                <a:sym typeface="+mn-ea"/>
              </a:rPr>
              <a:t>5</a:t>
            </a:r>
            <a:r>
              <a:rPr lang="zh-CN" altLang="en-US" sz="2800" dirty="0" smtClean="0">
                <a:latin typeface="微软雅黑" panose="020B0503020204020204" pitchFamily="34" charset="-122"/>
                <a:ea typeface="微软雅黑" panose="020B0503020204020204" pitchFamily="34" charset="-122"/>
                <a:sym typeface="+mn-ea"/>
              </a:rPr>
              <a:t>日</a:t>
            </a:r>
            <a:endParaRPr lang="zh-CN" altLang="en-US" sz="2800" dirty="0">
              <a:latin typeface="微软雅黑" panose="020B0503020204020204" pitchFamily="34" charset="-122"/>
              <a:ea typeface="微软雅黑" panose="020B0503020204020204" pitchFamily="34" charset="-122"/>
              <a:sym typeface="+mn-ea"/>
            </a:endParaRPr>
          </a:p>
          <a:p>
            <a:pPr algn="r" rtl="0">
              <a:lnSpc>
                <a:spcPct val="150000"/>
              </a:lnSpc>
              <a:spcBef>
                <a:spcPts val="270"/>
              </a:spcBef>
              <a:buClrTx/>
              <a:buSzTx/>
              <a:buNone/>
            </a:pPr>
            <a:endParaRPr lang="zh-CN" altLang="en-US" sz="2800" dirty="0">
              <a:solidFill>
                <a:srgbClr val="FF0000"/>
              </a:solidFill>
              <a:latin typeface="微软雅黑" panose="020B0503020204020204" pitchFamily="34" charset="-122"/>
              <a:ea typeface="微软雅黑" panose="020B0503020204020204" pitchFamily="34" charset="-122"/>
              <a:sym typeface="+mn-ea"/>
            </a:endParaRPr>
          </a:p>
          <a:p>
            <a:pPr algn="l" rtl="0">
              <a:lnSpc>
                <a:spcPct val="150000"/>
              </a:lnSpc>
              <a:spcBef>
                <a:spcPts val="270"/>
              </a:spcBef>
              <a:buClrTx/>
              <a:buSzTx/>
              <a:buNone/>
            </a:pPr>
            <a:endParaRPr lang="zh-CN" altLang="en-US" sz="2800" dirty="0">
              <a:solidFill>
                <a:srgbClr val="FF0000"/>
              </a:solidFill>
              <a:latin typeface="微软雅黑" panose="020B0503020204020204" pitchFamily="34" charset="-122"/>
              <a:ea typeface="微软雅黑" panose="020B0503020204020204" pitchFamily="34" charset="-122"/>
              <a:sym typeface="+mn-ea"/>
            </a:endParaRPr>
          </a:p>
          <a:p>
            <a:pPr algn="l" rtl="0">
              <a:lnSpc>
                <a:spcPct val="150000"/>
              </a:lnSpc>
              <a:spcBef>
                <a:spcPts val="270"/>
              </a:spcBef>
              <a:buClrTx/>
              <a:buSzTx/>
              <a:buNone/>
            </a:pPr>
            <a:r>
              <a:rPr lang="zh-CN" altLang="en-US" sz="2800" dirty="0">
                <a:solidFill>
                  <a:schemeClr val="tx1"/>
                </a:solidFill>
                <a:latin typeface="微软雅黑" panose="020B0503020204020204" pitchFamily="34" charset="-122"/>
                <a:ea typeface="微软雅黑" panose="020B0503020204020204" pitchFamily="34" charset="-122"/>
                <a:sym typeface="+mn-ea"/>
              </a:rPr>
              <a:t>公示日期：7个工作日 </a:t>
            </a:r>
            <a:endParaRPr lang="zh-CN" altLang="en-US" sz="2800" dirty="0">
              <a:solidFill>
                <a:schemeClr val="tx1"/>
              </a:solidFill>
              <a:latin typeface="微软雅黑" panose="020B0503020204020204" pitchFamily="34" charset="-122"/>
              <a:ea typeface="微软雅黑" panose="020B0503020204020204" pitchFamily="34" charset="-122"/>
            </a:endParaRPr>
          </a:p>
          <a:p>
            <a:pPr algn="l" rtl="0">
              <a:lnSpc>
                <a:spcPct val="150000"/>
              </a:lnSpc>
              <a:spcBef>
                <a:spcPts val="270"/>
              </a:spcBef>
              <a:buClrTx/>
              <a:buSzTx/>
              <a:buNone/>
            </a:pPr>
            <a:r>
              <a:rPr lang="zh-CN" altLang="en-US" sz="2800" dirty="0">
                <a:solidFill>
                  <a:schemeClr val="tx1"/>
                </a:solidFill>
                <a:latin typeface="微软雅黑" panose="020B0503020204020204" pitchFamily="34" charset="-122"/>
                <a:ea typeface="微软雅黑" panose="020B0503020204020204" pitchFamily="34" charset="-122"/>
                <a:sym typeface="+mn-ea"/>
              </a:rPr>
              <a:t>公示期限：</a:t>
            </a:r>
            <a:r>
              <a:rPr lang="en-US" altLang="zh-CN" sz="2800" dirty="0">
                <a:solidFill>
                  <a:schemeClr val="tx1"/>
                </a:solidFill>
                <a:latin typeface="微软雅黑" panose="020B0503020204020204" pitchFamily="34" charset="-122"/>
                <a:ea typeface="微软雅黑" panose="020B0503020204020204" pitchFamily="34" charset="-122"/>
                <a:sym typeface="+mn-ea"/>
              </a:rPr>
              <a:t>2024</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年</a:t>
            </a:r>
            <a:r>
              <a:rPr lang="en-US" altLang="zh-CN" sz="2800" dirty="0">
                <a:latin typeface="微软雅黑" panose="020B0503020204020204" pitchFamily="34" charset="-122"/>
                <a:ea typeface="微软雅黑" panose="020B0503020204020204" pitchFamily="34" charset="-122"/>
                <a:sym typeface="+mn-ea"/>
              </a:rPr>
              <a:t>9</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月</a:t>
            </a:r>
            <a:r>
              <a:rPr lang="en-US" altLang="zh-CN" sz="2800" dirty="0" smtClean="0">
                <a:latin typeface="微软雅黑" panose="020B0503020204020204" pitchFamily="34" charset="-122"/>
                <a:ea typeface="微软雅黑" panose="020B0503020204020204" pitchFamily="34" charset="-122"/>
                <a:sym typeface="+mn-ea"/>
              </a:rPr>
              <a:t>5</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日</a:t>
            </a:r>
            <a:r>
              <a:rPr lang="zh-CN" altLang="en-US" sz="2800" dirty="0">
                <a:solidFill>
                  <a:schemeClr val="tx1"/>
                </a:solidFill>
                <a:latin typeface="微软雅黑" panose="020B0503020204020204" pitchFamily="34" charset="-122"/>
                <a:ea typeface="微软雅黑" panose="020B0503020204020204" pitchFamily="34" charset="-122"/>
                <a:sym typeface="+mn-ea"/>
              </a:rPr>
              <a:t>至</a:t>
            </a:r>
            <a:r>
              <a:rPr lang="en-US" altLang="zh-CN" sz="2800" dirty="0">
                <a:solidFill>
                  <a:schemeClr val="tx1"/>
                </a:solidFill>
                <a:latin typeface="微软雅黑" panose="020B0503020204020204" pitchFamily="34" charset="-122"/>
                <a:ea typeface="微软雅黑" panose="020B0503020204020204" pitchFamily="34" charset="-122"/>
                <a:sym typeface="+mn-ea"/>
              </a:rPr>
              <a:t>2024</a:t>
            </a:r>
            <a:r>
              <a:rPr lang="zh-CN" altLang="en-US" sz="2800" dirty="0">
                <a:solidFill>
                  <a:schemeClr val="tx1"/>
                </a:solidFill>
                <a:latin typeface="微软雅黑" panose="020B0503020204020204" pitchFamily="34" charset="-122"/>
                <a:ea typeface="微软雅黑" panose="020B0503020204020204" pitchFamily="34" charset="-122"/>
                <a:sym typeface="+mn-ea"/>
              </a:rPr>
              <a:t>年</a:t>
            </a:r>
            <a:r>
              <a:rPr lang="en-US" altLang="zh-CN" sz="2800" dirty="0">
                <a:solidFill>
                  <a:schemeClr val="tx1"/>
                </a:solidFill>
                <a:latin typeface="微软雅黑" panose="020B0503020204020204" pitchFamily="34" charset="-122"/>
                <a:ea typeface="微软雅黑" panose="020B0503020204020204" pitchFamily="34" charset="-122"/>
                <a:sym typeface="+mn-ea"/>
              </a:rPr>
              <a:t>9</a:t>
            </a:r>
            <a:r>
              <a:rPr lang="zh-CN" altLang="zh-CN" sz="2800" dirty="0" smtClean="0">
                <a:solidFill>
                  <a:schemeClr val="tx1"/>
                </a:solidFill>
                <a:latin typeface="微软雅黑" panose="020B0503020204020204" pitchFamily="34" charset="-122"/>
                <a:ea typeface="微软雅黑" panose="020B0503020204020204" pitchFamily="34" charset="-122"/>
                <a:sym typeface="+mn-ea"/>
              </a:rPr>
              <a:t>月</a:t>
            </a:r>
            <a:r>
              <a:rPr lang="en-US" altLang="zh-CN" sz="2800" dirty="0" smtClean="0">
                <a:latin typeface="微软雅黑" panose="020B0503020204020204" pitchFamily="34" charset="-122"/>
                <a:ea typeface="微软雅黑" panose="020B0503020204020204" pitchFamily="34" charset="-122"/>
                <a:sym typeface="+mn-ea"/>
              </a:rPr>
              <a:t>13</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日</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spcBef>
                <a:spcPts val="270"/>
              </a:spcBef>
            </a:pPr>
            <a:r>
              <a:rPr lang="zh-CN" altLang="en-US" sz="2800" dirty="0">
                <a:latin typeface="微软雅黑" panose="020B0503020204020204" pitchFamily="34" charset="-122"/>
                <a:ea typeface="微软雅黑" panose="020B0503020204020204" pitchFamily="34" charset="-122"/>
                <a:sym typeface="+mn-ea"/>
              </a:rPr>
              <a:t>项目名称</a:t>
            </a:r>
            <a:r>
              <a:rPr lang="zh-CN" altLang="en-US" sz="2800" dirty="0" smtClean="0">
                <a:latin typeface="微软雅黑" panose="020B0503020204020204" pitchFamily="34" charset="-122"/>
                <a:ea typeface="微软雅黑" panose="020B0503020204020204" pitchFamily="34" charset="-122"/>
                <a:sym typeface="+mn-ea"/>
              </a:rPr>
              <a:t>：</a:t>
            </a:r>
            <a:r>
              <a:rPr lang="zh-CN" altLang="en-US" sz="2800" spc="300" dirty="0">
                <a:latin typeface="微软雅黑" panose="020B0503020204020204" pitchFamily="34" charset="-122"/>
                <a:ea typeface="微软雅黑" panose="020B0503020204020204" pitchFamily="34" charset="-122"/>
              </a:rPr>
              <a:t>凤台棚户区改造项目（一期）建筑设计方案</a:t>
            </a:r>
            <a:r>
              <a:rPr lang="zh-CN" altLang="en-US" sz="2800" spc="300" dirty="0" smtClean="0">
                <a:latin typeface="微软雅黑" panose="020B0503020204020204" pitchFamily="34" charset="-122"/>
                <a:ea typeface="微软雅黑" panose="020B0503020204020204" pitchFamily="34" charset="-122"/>
              </a:rPr>
              <a:t>调整</a:t>
            </a:r>
            <a:endParaRPr lang="en-US" altLang="zh-CN" sz="2800" spc="300" dirty="0" smtClean="0">
              <a:latin typeface="微软雅黑" panose="020B0503020204020204" pitchFamily="34" charset="-122"/>
              <a:ea typeface="微软雅黑" panose="020B0503020204020204" pitchFamily="34" charset="-122"/>
            </a:endParaRPr>
          </a:p>
          <a:p>
            <a:pPr>
              <a:lnSpc>
                <a:spcPct val="150000"/>
              </a:lnSpc>
              <a:spcBef>
                <a:spcPts val="270"/>
              </a:spcBef>
            </a:pPr>
            <a:r>
              <a:rPr lang="zh-CN" altLang="en-US" sz="2800" dirty="0" smtClean="0">
                <a:latin typeface="微软雅黑" panose="020B0503020204020204" pitchFamily="34" charset="-122"/>
                <a:ea typeface="微软雅黑" panose="020B0503020204020204" pitchFamily="34" charset="-122"/>
                <a:sym typeface="+mn-ea"/>
              </a:rPr>
              <a:t>建设</a:t>
            </a:r>
            <a:r>
              <a:rPr lang="zh-CN" altLang="en-US" sz="2800" dirty="0">
                <a:latin typeface="微软雅黑" panose="020B0503020204020204" pitchFamily="34" charset="-122"/>
                <a:ea typeface="微软雅黑" panose="020B0503020204020204" pitchFamily="34" charset="-122"/>
                <a:sym typeface="+mn-ea"/>
              </a:rPr>
              <a:t>位置</a:t>
            </a:r>
            <a:r>
              <a:rPr lang="zh-CN" altLang="en-US" sz="2800" dirty="0" smtClean="0">
                <a:latin typeface="微软雅黑" panose="020B0503020204020204" pitchFamily="34" charset="-122"/>
                <a:ea typeface="微软雅黑" panose="020B0503020204020204" pitchFamily="34" charset="-122"/>
                <a:sym typeface="+mn-ea"/>
              </a:rPr>
              <a:t>：</a:t>
            </a:r>
            <a:r>
              <a:rPr lang="zh-CN" altLang="en-US" sz="2800" dirty="0">
                <a:latin typeface="微软雅黑" panose="020B0503020204020204" pitchFamily="34" charset="-122"/>
                <a:ea typeface="微软雅黑" panose="020B0503020204020204" pitchFamily="34" charset="-122"/>
              </a:rPr>
              <a:t>遂宁经济技术开发区凤台片区凤台坝村</a:t>
            </a:r>
            <a:r>
              <a:rPr lang="zh-CN" altLang="en-US" sz="2800" dirty="0" smtClean="0">
                <a:latin typeface="微软雅黑" panose="020B0503020204020204" pitchFamily="34" charset="-122"/>
                <a:ea typeface="微软雅黑" panose="020B0503020204020204" pitchFamily="34" charset="-122"/>
              </a:rPr>
              <a:t>，中环</a:t>
            </a:r>
            <a:r>
              <a:rPr lang="zh-CN" altLang="en-US" sz="2800" dirty="0">
                <a:latin typeface="微软雅黑" panose="020B0503020204020204" pitchFamily="34" charset="-122"/>
                <a:ea typeface="微软雅黑" panose="020B0503020204020204" pitchFamily="34" charset="-122"/>
              </a:rPr>
              <a:t>大道北一 段</a:t>
            </a:r>
            <a:r>
              <a:rPr lang="zh-CN" altLang="en-US" sz="2800" dirty="0" smtClean="0">
                <a:latin typeface="微软雅黑" panose="020B0503020204020204" pitchFamily="34" charset="-122"/>
                <a:ea typeface="微软雅黑" panose="020B0503020204020204" pitchFamily="34" charset="-122"/>
              </a:rPr>
              <a:t>以南</a:t>
            </a:r>
            <a:endParaRPr lang="zh-CN" altLang="en-US" sz="2800" dirty="0">
              <a:latin typeface="微软雅黑" panose="020B0503020204020204" pitchFamily="34" charset="-122"/>
              <a:ea typeface="微软雅黑" panose="020B0503020204020204" pitchFamily="34" charset="-122"/>
            </a:endParaRPr>
          </a:p>
          <a:p>
            <a:pPr>
              <a:lnSpc>
                <a:spcPct val="150000"/>
              </a:lnSpc>
            </a:pPr>
            <a:endParaRPr lang="zh-CN" altLang="en-US" sz="2800" dirty="0">
              <a:latin typeface="微软雅黑" panose="020B0503020204020204" pitchFamily="34" charset="-122"/>
              <a:ea typeface="微软雅黑" panose="020B0503020204020204" pitchFamily="34" charset="-122"/>
            </a:endParaRPr>
          </a:p>
          <a:p>
            <a:pPr algn="l">
              <a:lnSpc>
                <a:spcPct val="150000"/>
              </a:lnSpc>
              <a:buClrTx/>
              <a:buSzTx/>
              <a:buNone/>
            </a:pPr>
            <a:r>
              <a:rPr lang="zh-CN" altLang="en-US" sz="2800" dirty="0">
                <a:solidFill>
                  <a:schemeClr val="tx1"/>
                </a:solidFill>
                <a:latin typeface="微软雅黑" panose="020B0503020204020204" pitchFamily="34" charset="-122"/>
                <a:ea typeface="微软雅黑" panose="020B0503020204020204" pitchFamily="34" charset="-122"/>
              </a:rPr>
              <a:t>公示内容：</a:t>
            </a:r>
            <a:endParaRPr lang="zh-CN" altLang="en-US" sz="2800" dirty="0">
              <a:solidFill>
                <a:schemeClr val="tx1"/>
              </a:solidFill>
              <a:latin typeface="微软雅黑" panose="020B0503020204020204" pitchFamily="34" charset="-122"/>
              <a:ea typeface="微软雅黑" panose="020B0503020204020204" pitchFamily="34" charset="-122"/>
            </a:endParaRPr>
          </a:p>
          <a:p>
            <a:pPr indent="0">
              <a:lnSpc>
                <a:spcPct val="150000"/>
              </a:lnSpc>
              <a:buFont typeface="+mj-ea"/>
              <a:buNone/>
            </a:pPr>
            <a:r>
              <a:rPr lang="en-US" altLang="zh-CN" sz="2800" dirty="0" smtClean="0">
                <a:latin typeface="微软雅黑" panose="020B0503020204020204" pitchFamily="34" charset="-122"/>
                <a:ea typeface="微软雅黑" panose="020B0503020204020204" pitchFamily="34" charset="-122"/>
              </a:rPr>
              <a:t>1.</a:t>
            </a:r>
            <a:r>
              <a:rPr lang="zh-CN" altLang="en-US" sz="2800" dirty="0" smtClean="0">
                <a:latin typeface="微软雅黑" panose="020B0503020204020204" pitchFamily="34" charset="-122"/>
                <a:ea typeface="微软雅黑" panose="020B0503020204020204" pitchFamily="34" charset="-122"/>
              </a:rPr>
              <a:t>提升住户居住</a:t>
            </a:r>
            <a:r>
              <a:rPr lang="zh-CN" altLang="en-US" sz="2800" dirty="0">
                <a:latin typeface="微软雅黑" panose="020B0503020204020204" pitchFamily="34" charset="-122"/>
                <a:ea typeface="微软雅黑" panose="020B0503020204020204" pitchFamily="34" charset="-122"/>
              </a:rPr>
              <a:t>品质，对核心筒电梯数量进行优化，原</a:t>
            </a:r>
            <a:r>
              <a:rPr lang="en-US" altLang="zh-CN" sz="2800" dirty="0">
                <a:latin typeface="微软雅黑" panose="020B0503020204020204" pitchFamily="34" charset="-122"/>
                <a:ea typeface="微软雅黑" panose="020B0503020204020204" pitchFamily="34" charset="-122"/>
              </a:rPr>
              <a:t>T6</a:t>
            </a:r>
            <a:r>
              <a:rPr lang="zh-CN" altLang="en-US" sz="2800" dirty="0">
                <a:latin typeface="微软雅黑" panose="020B0503020204020204" pitchFamily="34" charset="-122"/>
                <a:ea typeface="微软雅黑" panose="020B0503020204020204" pitchFamily="34" charset="-122"/>
              </a:rPr>
              <a:t>户型核心筒电梯数量由两部调整为三</a:t>
            </a:r>
            <a:r>
              <a:rPr lang="zh-CN" altLang="en-US" sz="2800" dirty="0" smtClean="0">
                <a:latin typeface="微软雅黑" panose="020B0503020204020204" pitchFamily="34" charset="-122"/>
                <a:ea typeface="微软雅黑" panose="020B0503020204020204" pitchFamily="34" charset="-122"/>
              </a:rPr>
              <a:t>部；</a:t>
            </a:r>
            <a:endParaRPr lang="en-US" altLang="zh-CN" sz="2800" dirty="0" smtClean="0">
              <a:latin typeface="微软雅黑" panose="020B0503020204020204" pitchFamily="34" charset="-122"/>
              <a:ea typeface="微软雅黑" panose="020B0503020204020204" pitchFamily="34" charset="-122"/>
            </a:endParaRPr>
          </a:p>
          <a:p>
            <a:pPr indent="0">
              <a:lnSpc>
                <a:spcPct val="150000"/>
              </a:lnSpc>
              <a:buFont typeface="+mj-ea"/>
              <a:buNone/>
            </a:pPr>
            <a:r>
              <a:rPr lang="en-US" altLang="zh-CN" sz="2800" dirty="0" smtClean="0">
                <a:latin typeface="微软雅黑" panose="020B0503020204020204" pitchFamily="34" charset="-122"/>
                <a:ea typeface="微软雅黑" panose="020B0503020204020204" pitchFamily="34" charset="-122"/>
              </a:rPr>
              <a:t>2.</a:t>
            </a:r>
            <a:r>
              <a:rPr lang="zh-CN" altLang="en-US" sz="2800" dirty="0" smtClean="0">
                <a:latin typeface="微软雅黑" panose="020B0503020204020204" pitchFamily="34" charset="-122"/>
                <a:ea typeface="微软雅黑" panose="020B0503020204020204" pitchFamily="34" charset="-122"/>
              </a:rPr>
              <a:t> 原</a:t>
            </a:r>
            <a:r>
              <a:rPr lang="zh-CN" altLang="en-US" sz="2800" dirty="0">
                <a:latin typeface="微软雅黑" panose="020B0503020204020204" pitchFamily="34" charset="-122"/>
                <a:ea typeface="微软雅黑" panose="020B0503020204020204" pitchFamily="34" charset="-122"/>
              </a:rPr>
              <a:t>方案</a:t>
            </a:r>
            <a:r>
              <a:rPr lang="en-US" altLang="zh-CN" sz="2800" dirty="0">
                <a:latin typeface="微软雅黑" panose="020B0503020204020204" pitchFamily="34" charset="-122"/>
                <a:ea typeface="微软雅黑" panose="020B0503020204020204" pitchFamily="34" charset="-122"/>
              </a:rPr>
              <a:t>E-4</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E-5</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F-1</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F-3#</a:t>
            </a:r>
            <a:r>
              <a:rPr lang="zh-CN" altLang="en-US" sz="2800" dirty="0">
                <a:latin typeface="微软雅黑" panose="020B0503020204020204" pitchFamily="34" charset="-122"/>
                <a:ea typeface="微软雅黑" panose="020B0503020204020204" pitchFamily="34" charset="-122"/>
              </a:rPr>
              <a:t>西入户调整为南</a:t>
            </a:r>
            <a:r>
              <a:rPr lang="zh-CN" altLang="en-US" sz="2800" dirty="0" smtClean="0">
                <a:latin typeface="微软雅黑" panose="020B0503020204020204" pitchFamily="34" charset="-122"/>
                <a:ea typeface="微软雅黑" panose="020B0503020204020204" pitchFamily="34" charset="-122"/>
              </a:rPr>
              <a:t>入户，</a:t>
            </a:r>
            <a:r>
              <a:rPr lang="en-US" altLang="zh-CN" sz="2800" dirty="0" smtClean="0">
                <a:latin typeface="微软雅黑" panose="020B0503020204020204" pitchFamily="34" charset="-122"/>
                <a:ea typeface="微软雅黑" panose="020B0503020204020204" pitchFamily="34" charset="-122"/>
              </a:rPr>
              <a:t>E-1</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E-2</a:t>
            </a:r>
            <a:r>
              <a:rPr lang="zh-CN" altLang="en-US" sz="2800" dirty="0">
                <a:latin typeface="微软雅黑" panose="020B0503020204020204" pitchFamily="34" charset="-122"/>
                <a:ea typeface="微软雅黑" panose="020B0503020204020204" pitchFamily="34" charset="-122"/>
              </a:rPr>
              <a:t>楼调整为北</a:t>
            </a:r>
            <a:r>
              <a:rPr lang="zh-CN" altLang="en-US" sz="2800" dirty="0" smtClean="0">
                <a:latin typeface="微软雅黑" panose="020B0503020204020204" pitchFamily="34" charset="-122"/>
                <a:ea typeface="微软雅黑" panose="020B0503020204020204" pitchFamily="34" charset="-122"/>
              </a:rPr>
              <a:t>入户，同时两户之间增设空调机位；</a:t>
            </a:r>
            <a:endParaRPr lang="en-US" altLang="zh-CN" sz="2800" dirty="0" smtClean="0">
              <a:latin typeface="微软雅黑" panose="020B0503020204020204" pitchFamily="34" charset="-122"/>
              <a:ea typeface="微软雅黑" panose="020B0503020204020204" pitchFamily="34" charset="-122"/>
            </a:endParaRPr>
          </a:p>
          <a:p>
            <a:pPr indent="0">
              <a:lnSpc>
                <a:spcPct val="150000"/>
              </a:lnSpc>
              <a:buFont typeface="+mj-ea"/>
              <a:buNone/>
            </a:pPr>
            <a:r>
              <a:rPr lang="en-US" altLang="zh-CN" sz="2800" dirty="0" smtClean="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增加商铺入口上空净高，提升空间品质；取消沿街商业正面空调机位，空调机位设置于商业背立</a:t>
            </a:r>
            <a:r>
              <a:rPr lang="zh-CN" altLang="en-US" sz="2800" dirty="0" smtClean="0">
                <a:latin typeface="微软雅黑" panose="020B0503020204020204" pitchFamily="34" charset="-122"/>
                <a:ea typeface="微软雅黑" panose="020B0503020204020204" pitchFamily="34" charset="-122"/>
              </a:rPr>
              <a:t>面；</a:t>
            </a:r>
            <a:endParaRPr lang="en-US" altLang="zh-CN" sz="2800" dirty="0" smtClean="0">
              <a:latin typeface="微软雅黑" panose="020B0503020204020204" pitchFamily="34" charset="-122"/>
              <a:ea typeface="微软雅黑" panose="020B0503020204020204" pitchFamily="34" charset="-122"/>
            </a:endParaRPr>
          </a:p>
          <a:p>
            <a:pPr indent="0">
              <a:lnSpc>
                <a:spcPct val="150000"/>
              </a:lnSpc>
              <a:buFont typeface="+mj-ea"/>
              <a:buNone/>
            </a:pPr>
            <a:r>
              <a:rPr lang="en-US" altLang="zh-CN" sz="2800" dirty="0" smtClean="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F</a:t>
            </a:r>
            <a:r>
              <a:rPr lang="zh-CN" altLang="en-US" sz="2800" dirty="0">
                <a:latin typeface="微软雅黑" panose="020B0503020204020204" pitchFamily="34" charset="-122"/>
                <a:ea typeface="微软雅黑" panose="020B0503020204020204" pitchFamily="34" charset="-122"/>
              </a:rPr>
              <a:t>地块</a:t>
            </a: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楼由</a:t>
            </a:r>
            <a:r>
              <a:rPr lang="en-US" altLang="zh-CN" sz="2800" dirty="0">
                <a:latin typeface="微软雅黑" panose="020B0503020204020204" pitchFamily="34" charset="-122"/>
                <a:ea typeface="微软雅黑" panose="020B0503020204020204" pitchFamily="34" charset="-122"/>
              </a:rPr>
              <a:t>24</a:t>
            </a:r>
            <a:r>
              <a:rPr lang="zh-CN" altLang="en-US" sz="2800" dirty="0">
                <a:latin typeface="微软雅黑" panose="020B0503020204020204" pitchFamily="34" charset="-122"/>
                <a:ea typeface="微软雅黑" panose="020B0503020204020204" pitchFamily="34" charset="-122"/>
              </a:rPr>
              <a:t>层调为</a:t>
            </a:r>
            <a:r>
              <a:rPr lang="en-US" altLang="zh-CN" sz="2800" dirty="0">
                <a:latin typeface="微软雅黑" panose="020B0503020204020204" pitchFamily="34" charset="-122"/>
                <a:ea typeface="微软雅黑" panose="020B0503020204020204" pitchFamily="34" charset="-122"/>
              </a:rPr>
              <a:t>25</a:t>
            </a:r>
            <a:r>
              <a:rPr lang="zh-CN" altLang="en-US" sz="2800" dirty="0" smtClean="0">
                <a:latin typeface="微软雅黑" panose="020B0503020204020204" pitchFamily="34" charset="-122"/>
                <a:ea typeface="微软雅黑" panose="020B0503020204020204" pitchFamily="34" charset="-122"/>
              </a:rPr>
              <a:t>层；</a:t>
            </a:r>
            <a:endParaRPr lang="en-US" altLang="zh-CN" sz="2800" dirty="0" smtClean="0">
              <a:latin typeface="微软雅黑" panose="020B0503020204020204" pitchFamily="34" charset="-122"/>
              <a:ea typeface="微软雅黑" panose="020B0503020204020204" pitchFamily="34" charset="-122"/>
            </a:endParaRPr>
          </a:p>
          <a:p>
            <a:pPr indent="0">
              <a:lnSpc>
                <a:spcPct val="150000"/>
              </a:lnSpc>
              <a:buFont typeface="+mj-ea"/>
              <a:buNone/>
            </a:pPr>
            <a:r>
              <a:rPr lang="en-US" altLang="zh-CN" sz="2800" dirty="0" smtClean="0">
                <a:latin typeface="微软雅黑" panose="020B0503020204020204" pitchFamily="34" charset="-122"/>
                <a:ea typeface="微软雅黑" panose="020B0503020204020204" pitchFamily="34" charset="-122"/>
              </a:rPr>
              <a:t>5.</a:t>
            </a:r>
            <a:r>
              <a:rPr lang="zh-CN" altLang="en-US" sz="2800" dirty="0">
                <a:latin typeface="微软雅黑" panose="020B0503020204020204" pitchFamily="34" charset="-122"/>
                <a:ea typeface="微软雅黑" panose="020B0503020204020204" pitchFamily="34" charset="-122"/>
              </a:rPr>
              <a:t>根据</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地下车位去库存工作建议</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一区三园区梳理，目前均面临地下车位库存高居不下问题，车位库存量较大、去库存周期长且车位使用率总体较低，因此对车位配比进行调整，地下室车位数量进行优化</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pPr indent="0">
              <a:lnSpc>
                <a:spcPct val="150000"/>
              </a:lnSpc>
              <a:buFont typeface="+mj-ea"/>
              <a:buNone/>
            </a:pPr>
            <a:r>
              <a:rPr lang="en-US" altLang="zh-CN" sz="2800" dirty="0" smtClean="0">
                <a:latin typeface="微软雅黑" panose="020B0503020204020204" pitchFamily="34" charset="-122"/>
                <a:ea typeface="微软雅黑" panose="020B0503020204020204" pitchFamily="34" charset="-122"/>
              </a:rPr>
              <a:t>6.</a:t>
            </a:r>
            <a:r>
              <a:rPr lang="zh-CN" altLang="en-US" sz="2800" dirty="0" smtClean="0">
                <a:latin typeface="微软雅黑" panose="020B0503020204020204" pitchFamily="34" charset="-122"/>
                <a:ea typeface="微软雅黑" panose="020B0503020204020204" pitchFamily="34" charset="-122"/>
              </a:rPr>
              <a:t> 用</a:t>
            </a:r>
            <a:r>
              <a:rPr lang="zh-CN" altLang="en-US" sz="2800" dirty="0">
                <a:latin typeface="微软雅黑" panose="020B0503020204020204" pitchFamily="34" charset="-122"/>
                <a:ea typeface="微软雅黑" panose="020B0503020204020204" pitchFamily="34" charset="-122"/>
              </a:rPr>
              <a:t>地内竖向设计进行</a:t>
            </a:r>
            <a:r>
              <a:rPr lang="zh-CN" altLang="en-US" sz="2800" dirty="0" smtClean="0">
                <a:latin typeface="微软雅黑" panose="020B0503020204020204" pitchFamily="34" charset="-122"/>
                <a:ea typeface="微软雅黑" panose="020B0503020204020204" pitchFamily="34" charset="-122"/>
              </a:rPr>
              <a:t>调整；</a:t>
            </a:r>
            <a:endParaRPr lang="zh-CN" altLang="en-US" sz="2800" dirty="0">
              <a:latin typeface="微软雅黑" panose="020B0503020204020204" pitchFamily="34" charset="-122"/>
              <a:ea typeface="微软雅黑" panose="020B0503020204020204" pitchFamily="34" charset="-122"/>
            </a:endParaRPr>
          </a:p>
          <a:p>
            <a:pPr marL="0" lvl="0" algn="l" fontAlgn="auto">
              <a:lnSpc>
                <a:spcPct val="150000"/>
              </a:lnSpc>
              <a:spcBef>
                <a:spcPts val="0"/>
              </a:spcBef>
              <a:buClrTx/>
              <a:buSzTx/>
              <a:buFontTx/>
              <a:buNone/>
            </a:pPr>
            <a:endParaRPr lang="zh-CN" altLang="en-US" sz="2400" dirty="0">
              <a:solidFill>
                <a:schemeClr val="tx1"/>
              </a:solidFill>
              <a:latin typeface="微软雅黑" panose="020B0503020204020204" pitchFamily="34" charset="-122"/>
              <a:ea typeface="微软雅黑" panose="020B0503020204020204" pitchFamily="34" charset="-122"/>
              <a:sym typeface="+mn-ea"/>
            </a:endParaRPr>
          </a:p>
          <a:p>
            <a:pPr marL="0" lvl="0" algn="l" fontAlgn="auto">
              <a:lnSpc>
                <a:spcPct val="150000"/>
              </a:lnSpc>
              <a:spcBef>
                <a:spcPts val="0"/>
              </a:spcBef>
              <a:buClrTx/>
              <a:buSzTx/>
              <a:buFontTx/>
              <a:buNone/>
            </a:pPr>
            <a:endParaRPr lang="en-US" altLang="zh-CN" sz="2400" dirty="0" smtClean="0">
              <a:solidFill>
                <a:schemeClr val="tx1"/>
              </a:solidFill>
              <a:latin typeface="微软雅黑" panose="020B0503020204020204" pitchFamily="34" charset="-122"/>
              <a:ea typeface="微软雅黑" panose="020B0503020204020204" pitchFamily="34" charset="-122"/>
              <a:sym typeface="+mn-ea"/>
            </a:endParaRPr>
          </a:p>
          <a:p>
            <a:pPr marL="0" lvl="0" algn="l" fontAlgn="auto">
              <a:lnSpc>
                <a:spcPct val="150000"/>
              </a:lnSpc>
              <a:spcBef>
                <a:spcPts val="0"/>
              </a:spcBef>
              <a:buClrTx/>
              <a:buSzTx/>
              <a:buFontTx/>
              <a:buNone/>
            </a:pPr>
            <a:endParaRPr lang="zh-CN" altLang="en-US" sz="2400" dirty="0">
              <a:solidFill>
                <a:schemeClr val="tx1"/>
              </a:solidFill>
              <a:latin typeface="微软雅黑" panose="020B0503020204020204" pitchFamily="34" charset="-122"/>
              <a:ea typeface="微软雅黑" panose="020B0503020204020204" pitchFamily="34" charset="-122"/>
              <a:sym typeface="+mn-ea"/>
            </a:endParaRPr>
          </a:p>
          <a:p>
            <a:pPr marL="0" lvl="0" algn="l" fontAlgn="auto">
              <a:lnSpc>
                <a:spcPct val="150000"/>
              </a:lnSpc>
              <a:spcBef>
                <a:spcPts val="0"/>
              </a:spcBef>
              <a:buClrTx/>
              <a:buSzTx/>
              <a:buFontTx/>
              <a:buNone/>
            </a:pPr>
            <a:endParaRPr lang="zh-CN" altLang="en-US" sz="2400" dirty="0">
              <a:solidFill>
                <a:schemeClr val="tx1"/>
              </a:solidFill>
              <a:latin typeface="微软雅黑" panose="020B0503020204020204" pitchFamily="34" charset="-122"/>
              <a:ea typeface="微软雅黑" panose="020B0503020204020204" pitchFamily="34" charset="-122"/>
              <a:sym typeface="+mn-ea"/>
            </a:endParaRPr>
          </a:p>
          <a:p>
            <a:pPr marL="0" lvl="0" algn="l" fontAlgn="auto">
              <a:lnSpc>
                <a:spcPct val="150000"/>
              </a:lnSpc>
              <a:spcBef>
                <a:spcPts val="0"/>
              </a:spcBef>
              <a:buClrTx/>
              <a:buSzTx/>
              <a:buFontTx/>
              <a:buNone/>
            </a:pPr>
            <a:r>
              <a:rPr lang="zh-CN" altLang="en-US" sz="2400" dirty="0">
                <a:solidFill>
                  <a:schemeClr val="tx1"/>
                </a:solidFill>
                <a:latin typeface="微软雅黑" panose="020B0503020204020204" pitchFamily="34" charset="-122"/>
                <a:ea typeface="微软雅黑" panose="020B0503020204020204" pitchFamily="34" charset="-122"/>
                <a:sym typeface="+mn-ea"/>
              </a:rPr>
              <a:t>附注：</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1.陈述申辩意见反馈方式:</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(1 )信函反馈意见:请邮寄至四川省遂宁市和平西路177号，遂宁市红旗公证处查收，邮政编629000。</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(2)网上反馈意见:请登录查询网址，在对应公示图下方直接发表意见。</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(3)联系电话: 0825-2226912(遂宁市红旗公证处)</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2.有效反馈意见期:信函反馈意见邮戳日不应超过意见反馈期最后一天，逾期视为无效意见，不予采纳。</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3.有效反馈意见:注明真实联系人姓名、联系电话、联系地址，如反馈意见信息不准确或不完整无法及时进步核对有关情况的视为无效意见。</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200" dirty="0">
                <a:latin typeface="微软雅黑" panose="020B0503020204020204" pitchFamily="34" charset="-122"/>
                <a:ea typeface="微软雅黑" panose="020B0503020204020204" pitchFamily="34" charset="-122"/>
                <a:sym typeface="+mn-ea"/>
              </a:rPr>
              <a:t>4.查询网址:https://szrzyghj.suining.gov.cn/</a:t>
            </a:r>
            <a:endParaRPr lang="zh-CN" altLang="en-US" sz="2200" dirty="0">
              <a:latin typeface="微软雅黑" panose="020B0503020204020204" pitchFamily="34" charset="-122"/>
              <a:ea typeface="微软雅黑" panose="020B0503020204020204" pitchFamily="34" charset="-122"/>
            </a:endParaRPr>
          </a:p>
          <a:p>
            <a:pPr indent="558800" fontAlgn="auto">
              <a:lnSpc>
                <a:spcPct val="180000"/>
              </a:lnSpc>
              <a:spcBef>
                <a:spcPts val="0"/>
              </a:spcBef>
              <a:spcAft>
                <a:spcPts val="0"/>
              </a:spcAft>
              <a:buFont typeface="+mj-ea"/>
              <a:buNone/>
              <a:extLst>
                <a:ext uri="{35155182-B16C-46BC-9424-99874614C6A1}">
                  <wpsdc:indentchars xmlns:wpsdc="http://www.wps.cn/officeDocument/2017/drawingmlCustomData" val="200" checksum="1956455923"/>
                </a:ext>
              </a:extLst>
            </a:pPr>
            <a:endParaRPr lang="zh-CN" altLang="en-US" sz="2200" b="1"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2200" dirty="0">
              <a:latin typeface="微软雅黑" panose="020B0503020204020204" pitchFamily="34" charset="-122"/>
              <a:ea typeface="微软雅黑" panose="020B0503020204020204" pitchFamily="34" charset="-122"/>
            </a:endParaRPr>
          </a:p>
          <a:p>
            <a:pPr>
              <a:lnSpc>
                <a:spcPct val="150000"/>
              </a:lnSpc>
            </a:pPr>
            <a:endParaRPr lang="zh-CN" altLang="en-US" sz="22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635" y="0"/>
            <a:ext cx="42803128" cy="2684145"/>
          </a:xfrm>
          <a:prstGeom prst="rect">
            <a:avLst/>
          </a:prstGeom>
          <a:solidFill>
            <a:srgbClr val="AE2F28"/>
          </a:solidFill>
          <a:ln w="88900">
            <a:solidFill>
              <a:schemeClr val="tx1"/>
            </a:solidFill>
          </a:ln>
        </p:spPr>
        <p:txBody>
          <a:bodyPr wrap="square" rtlCol="0" anchor="ctr" anchorCtr="1">
            <a:noAutofit/>
          </a:bodyPr>
          <a:lstStyle/>
          <a:p>
            <a:pPr algn="ctr"/>
            <a:r>
              <a:rPr lang="zh-CN" altLang="en-US" sz="9000" spc="300" dirty="0">
                <a:latin typeface="微软雅黑" panose="020B0503020204020204" pitchFamily="34" charset="-122"/>
                <a:ea typeface="微软雅黑" panose="020B0503020204020204" pitchFamily="34" charset="-122"/>
              </a:rPr>
              <a:t>凤台棚户区改造项目（一期）建筑设计方案调整批前公示</a:t>
            </a:r>
            <a:endParaRPr lang="zh-CN" altLang="en-US" sz="9000" spc="300" dirty="0">
              <a:latin typeface="微软雅黑" panose="020B0503020204020204" pitchFamily="34" charset="-122"/>
              <a:ea typeface="微软雅黑" panose="020B0503020204020204" pitchFamily="34" charset="-122"/>
            </a:endParaRPr>
          </a:p>
        </p:txBody>
      </p:sp>
      <p:sp>
        <p:nvSpPr>
          <p:cNvPr id="42" name="文本框 41"/>
          <p:cNvSpPr txBox="1"/>
          <p:nvPr/>
        </p:nvSpPr>
        <p:spPr>
          <a:xfrm>
            <a:off x="13001044" y="3075168"/>
            <a:ext cx="12283582" cy="523220"/>
          </a:xfrm>
          <a:prstGeom prst="rect">
            <a:avLst/>
          </a:prstGeom>
          <a:solidFill>
            <a:schemeClr val="tx1">
              <a:lumMod val="65000"/>
              <a:lumOff val="35000"/>
            </a:schemeClr>
          </a:solidFill>
        </p:spPr>
        <p:txBody>
          <a:bodyPr wrap="square" rtlCol="0">
            <a:spAutoFit/>
          </a:bodyPr>
          <a:lstStyle/>
          <a:p>
            <a:r>
              <a:rPr lang="en-US" altLang="zh-CN" sz="2800" dirty="0">
                <a:latin typeface="微软雅黑" panose="020B0503020204020204" pitchFamily="34" charset="-122"/>
                <a:ea typeface="微软雅黑" panose="020B0503020204020204" pitchFamily="34" charset="-122"/>
                <a:sym typeface="+mn-ea"/>
              </a:rPr>
              <a:t>                                             </a:t>
            </a:r>
            <a:r>
              <a:rPr lang="zh-CN" altLang="en-US" sz="2800" dirty="0">
                <a:highlight>
                  <a:srgbClr val="FFFF00"/>
                </a:highlight>
                <a:latin typeface="微软雅黑" panose="020B0503020204020204" pitchFamily="34" charset="-122"/>
                <a:ea typeface="微软雅黑" panose="020B0503020204020204" pitchFamily="34" charset="-122"/>
                <a:sym typeface="+mn-ea"/>
              </a:rPr>
              <a:t>总平</a:t>
            </a:r>
            <a:r>
              <a:rPr lang="zh-CN" altLang="zh-CN" sz="2800" dirty="0">
                <a:highlight>
                  <a:srgbClr val="FFFF00"/>
                </a:highlight>
                <a:latin typeface="微软雅黑" panose="020B0503020204020204" pitchFamily="34" charset="-122"/>
                <a:ea typeface="微软雅黑" panose="020B0503020204020204" pitchFamily="34" charset="-122"/>
                <a:sym typeface="+mn-ea"/>
              </a:rPr>
              <a:t>调整前后</a:t>
            </a:r>
            <a:r>
              <a:rPr lang="zh-CN" altLang="zh-CN" sz="2800" dirty="0">
                <a:highlight>
                  <a:srgbClr val="FFFF00"/>
                </a:highlight>
                <a:latin typeface="微软雅黑" panose="020B0503020204020204" pitchFamily="34" charset="-122"/>
                <a:ea typeface="微软雅黑" panose="020B0503020204020204" pitchFamily="34" charset="-122"/>
              </a:rPr>
              <a:t>对比</a:t>
            </a:r>
            <a:r>
              <a:rPr lang="en-US" altLang="zh-CN" sz="2800" dirty="0">
                <a:highlight>
                  <a:srgbClr val="FFFF00"/>
                </a:highlight>
                <a:latin typeface="微软雅黑" panose="020B0503020204020204" pitchFamily="34" charset="-122"/>
                <a:ea typeface="微软雅黑" panose="020B0503020204020204" pitchFamily="34" charset="-122"/>
                <a:sym typeface="+mn-ea"/>
              </a:rPr>
              <a:t>                                                                                                      </a:t>
            </a:r>
            <a:endParaRPr lang="zh-CN" altLang="en-US" sz="2800" dirty="0">
              <a:highlight>
                <a:srgbClr val="FFFF00"/>
              </a:highlight>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25373812" y="2767013"/>
            <a:ext cx="0" cy="275082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25395014" y="3058113"/>
            <a:ext cx="17340764" cy="523220"/>
          </a:xfrm>
          <a:prstGeom prst="rect">
            <a:avLst/>
          </a:prstGeom>
          <a:solidFill>
            <a:schemeClr val="tx1">
              <a:lumMod val="65000"/>
              <a:lumOff val="35000"/>
            </a:schemeClr>
          </a:solidFill>
        </p:spPr>
        <p:txBody>
          <a:bodyPr wrap="square" rtlCol="0">
            <a:spAutoFit/>
          </a:bodyPr>
          <a:lstStyle/>
          <a:p>
            <a:r>
              <a:rPr lang="en-US" altLang="zh-CN" sz="2800" dirty="0">
                <a:latin typeface="微软雅黑" panose="020B0503020204020204" pitchFamily="34" charset="-122"/>
                <a:ea typeface="微软雅黑" panose="020B0503020204020204" pitchFamily="34" charset="-122"/>
                <a:sym typeface="+mn-ea"/>
              </a:rPr>
              <a:t>                                                                 </a:t>
            </a:r>
            <a:r>
              <a:rPr lang="zh-CN" altLang="en-US" sz="2800" dirty="0">
                <a:highlight>
                  <a:srgbClr val="FFFF00"/>
                </a:highlight>
                <a:latin typeface="微软雅黑" panose="020B0503020204020204" pitchFamily="34" charset="-122"/>
                <a:ea typeface="微软雅黑" panose="020B0503020204020204" pitchFamily="34" charset="-122"/>
                <a:sym typeface="+mn-ea"/>
              </a:rPr>
              <a:t>鸟瞰效果图</a:t>
            </a:r>
            <a:r>
              <a:rPr lang="zh-CN" altLang="zh-CN" sz="2800" dirty="0">
                <a:highlight>
                  <a:srgbClr val="FFFF00"/>
                </a:highlight>
                <a:latin typeface="微软雅黑" panose="020B0503020204020204" pitchFamily="34" charset="-122"/>
                <a:ea typeface="微软雅黑" panose="020B0503020204020204" pitchFamily="34" charset="-122"/>
                <a:sym typeface="+mn-ea"/>
              </a:rPr>
              <a:t>调整前后</a:t>
            </a:r>
            <a:r>
              <a:rPr lang="zh-CN" altLang="zh-CN" sz="2800" dirty="0">
                <a:highlight>
                  <a:srgbClr val="FFFF00"/>
                </a:highlight>
                <a:latin typeface="微软雅黑" panose="020B0503020204020204" pitchFamily="34" charset="-122"/>
                <a:ea typeface="微软雅黑" panose="020B0503020204020204" pitchFamily="34" charset="-122"/>
              </a:rPr>
              <a:t>对比</a:t>
            </a:r>
            <a:endParaRPr lang="zh-CN" altLang="zh-CN" sz="2800" dirty="0">
              <a:highlight>
                <a:srgbClr val="FFFF00"/>
              </a:highlight>
              <a:latin typeface="微软雅黑" panose="020B0503020204020204" pitchFamily="34" charset="-122"/>
              <a:ea typeface="微软雅黑" panose="020B0503020204020204" pitchFamily="34" charset="-122"/>
            </a:endParaRPr>
          </a:p>
        </p:txBody>
      </p:sp>
      <p:sp>
        <p:nvSpPr>
          <p:cNvPr id="77" name="文本框 76"/>
          <p:cNvSpPr txBox="1"/>
          <p:nvPr/>
        </p:nvSpPr>
        <p:spPr>
          <a:xfrm>
            <a:off x="25423789" y="23913060"/>
            <a:ext cx="17340764" cy="521970"/>
          </a:xfrm>
          <a:prstGeom prst="rect">
            <a:avLst/>
          </a:prstGeom>
          <a:solidFill>
            <a:schemeClr val="tx1">
              <a:lumMod val="65000"/>
              <a:lumOff val="35000"/>
            </a:schemeClr>
          </a:solidFill>
        </p:spPr>
        <p:txBody>
          <a:bodyPr wrap="square" rtlCol="0">
            <a:spAutoFit/>
          </a:bodyPr>
          <a:lstStyle/>
          <a:p>
            <a:r>
              <a:rPr lang="en-US" altLang="zh-CN" sz="2800" dirty="0">
                <a:latin typeface="微软雅黑" panose="020B0503020204020204" pitchFamily="34" charset="-122"/>
                <a:ea typeface="微软雅黑" panose="020B0503020204020204" pitchFamily="34" charset="-122"/>
                <a:sym typeface="+mn-ea"/>
              </a:rPr>
              <a:t>      </a:t>
            </a:r>
            <a:r>
              <a:rPr lang="en-US" altLang="zh-CN" sz="2800" dirty="0" smtClean="0">
                <a:latin typeface="微软雅黑" panose="020B0503020204020204" pitchFamily="34" charset="-122"/>
                <a:ea typeface="微软雅黑" panose="020B0503020204020204" pitchFamily="34" charset="-122"/>
                <a:sym typeface="+mn-ea"/>
              </a:rPr>
              <a:t>                                                                 </a:t>
            </a:r>
            <a:r>
              <a:rPr lang="zh-CN" altLang="en-US" sz="2800" dirty="0" smtClean="0">
                <a:highlight>
                  <a:srgbClr val="FFFF00"/>
                </a:highlight>
                <a:latin typeface="微软雅黑" panose="020B0503020204020204" pitchFamily="34" charset="-122"/>
                <a:ea typeface="微软雅黑" panose="020B0503020204020204" pitchFamily="34" charset="-122"/>
                <a:sym typeface="+mn-ea"/>
              </a:rPr>
              <a:t>地下室调整对比</a:t>
            </a:r>
            <a:endParaRPr lang="zh-CN" altLang="en-US" sz="2800" dirty="0">
              <a:highlight>
                <a:srgbClr val="FFFF00"/>
              </a:highlight>
              <a:latin typeface="微软雅黑" panose="020B0503020204020204" pitchFamily="34" charset="-122"/>
              <a:ea typeface="微软雅黑" panose="020B0503020204020204" pitchFamily="34" charset="-122"/>
              <a:sym typeface="+mn-ea"/>
            </a:endParaRPr>
          </a:p>
        </p:txBody>
      </p:sp>
      <p:sp>
        <p:nvSpPr>
          <p:cNvPr id="80" name="文本框 79"/>
          <p:cNvSpPr txBox="1"/>
          <p:nvPr/>
        </p:nvSpPr>
        <p:spPr>
          <a:xfrm>
            <a:off x="12973929" y="20347718"/>
            <a:ext cx="12353820" cy="523220"/>
          </a:xfrm>
          <a:prstGeom prst="rect">
            <a:avLst/>
          </a:prstGeom>
          <a:solidFill>
            <a:schemeClr val="tx1">
              <a:lumMod val="65000"/>
              <a:lumOff val="35000"/>
            </a:schemeClr>
          </a:solidFill>
        </p:spPr>
        <p:txBody>
          <a:bodyPr wrap="square" rtlCol="0">
            <a:spAutoFit/>
          </a:bodyPr>
          <a:lstStyle/>
          <a:p>
            <a:r>
              <a:rPr lang="en-US" altLang="zh-CN" sz="2800" dirty="0">
                <a:highlight>
                  <a:srgbClr val="FFFF00"/>
                </a:highlight>
                <a:latin typeface="微软雅黑" panose="020B0503020204020204" pitchFamily="34" charset="-122"/>
                <a:ea typeface="微软雅黑" panose="020B0503020204020204" pitchFamily="34" charset="-122"/>
              </a:rPr>
              <a:t>                                           </a:t>
            </a:r>
            <a:endParaRPr lang="zh-CN" altLang="en-US" sz="2800" dirty="0">
              <a:highlight>
                <a:srgbClr val="FFFF00"/>
              </a:highlight>
              <a:latin typeface="微软雅黑" panose="020B0503020204020204" pitchFamily="34" charset="-122"/>
              <a:ea typeface="微软雅黑" panose="020B0503020204020204" pitchFamily="34" charset="-122"/>
            </a:endParaRPr>
          </a:p>
        </p:txBody>
      </p:sp>
      <p:sp>
        <p:nvSpPr>
          <p:cNvPr id="82" name="文本框 81"/>
          <p:cNvSpPr txBox="1"/>
          <p:nvPr/>
        </p:nvSpPr>
        <p:spPr>
          <a:xfrm>
            <a:off x="16420556" y="20344451"/>
            <a:ext cx="5570855" cy="521970"/>
          </a:xfrm>
          <a:prstGeom prst="rect">
            <a:avLst/>
          </a:prstGeom>
          <a:noFill/>
        </p:spPr>
        <p:txBody>
          <a:bodyPr wrap="square">
            <a:spAutoFit/>
          </a:bodyPr>
          <a:lstStyle/>
          <a:p>
            <a:r>
              <a:rPr lang="zh-CN" altLang="zh-CN" sz="2800" dirty="0">
                <a:highlight>
                  <a:srgbClr val="FFFF00"/>
                </a:highlight>
                <a:latin typeface="微软雅黑" panose="020B0503020204020204" pitchFamily="34" charset="-122"/>
                <a:ea typeface="微软雅黑" panose="020B0503020204020204" pitchFamily="34" charset="-122"/>
                <a:sym typeface="+mn-ea"/>
              </a:rPr>
              <a:t>调整前后主要技术经济指标</a:t>
            </a:r>
            <a:r>
              <a:rPr lang="zh-CN" altLang="zh-CN" sz="2800" dirty="0">
                <a:highlight>
                  <a:srgbClr val="FFFF00"/>
                </a:highlight>
                <a:latin typeface="微软雅黑" panose="020B0503020204020204" pitchFamily="34" charset="-122"/>
                <a:ea typeface="微软雅黑" panose="020B0503020204020204" pitchFamily="34" charset="-122"/>
              </a:rPr>
              <a:t>对比</a:t>
            </a:r>
            <a:r>
              <a:rPr lang="en-US" altLang="zh-CN" sz="2800" dirty="0">
                <a:highlight>
                  <a:srgbClr val="FFFF00"/>
                </a:highlight>
                <a:latin typeface="微软雅黑" panose="020B0503020204020204" pitchFamily="34" charset="-122"/>
                <a:ea typeface="微软雅黑" panose="020B0503020204020204" pitchFamily="34" charset="-122"/>
                <a:sym typeface="+mn-ea"/>
              </a:rPr>
              <a:t>                                                                                                                           </a:t>
            </a:r>
            <a:endParaRPr lang="zh-CN" altLang="en-US" sz="2800" dirty="0">
              <a:highlight>
                <a:srgbClr val="FFFF00"/>
              </a:highlight>
              <a:latin typeface="微软雅黑" panose="020B0503020204020204" pitchFamily="34" charset="-122"/>
              <a:ea typeface="微软雅黑" panose="020B0503020204020204" pitchFamily="34" charset="-122"/>
            </a:endParaRPr>
          </a:p>
        </p:txBody>
      </p:sp>
      <p:sp>
        <p:nvSpPr>
          <p:cNvPr id="83" name="文本框 82"/>
          <p:cNvSpPr txBox="1"/>
          <p:nvPr/>
        </p:nvSpPr>
        <p:spPr>
          <a:xfrm flipH="1">
            <a:off x="23022277" y="11513289"/>
            <a:ext cx="2735987" cy="461665"/>
          </a:xfrm>
          <a:prstGeom prst="rect">
            <a:avLst/>
          </a:prstGeom>
          <a:noFill/>
        </p:spPr>
        <p:txBody>
          <a:bodyPr wrap="square">
            <a:spAutoFit/>
          </a:bodyPr>
          <a:lstStyle/>
          <a:p>
            <a:r>
              <a:rPr lang="zh-CN" altLang="en-US" sz="2400" dirty="0">
                <a:highlight>
                  <a:srgbClr val="FF00FF"/>
                </a:highlight>
                <a:latin typeface="微软雅黑" panose="020B0503020204020204" pitchFamily="34" charset="-122"/>
                <a:ea typeface="微软雅黑" panose="020B0503020204020204" pitchFamily="34" charset="-122"/>
                <a:sym typeface="+mn-ea"/>
              </a:rPr>
              <a:t>调整前总平面图</a:t>
            </a:r>
            <a:endParaRPr lang="zh-CN" altLang="en-US" sz="2400" dirty="0">
              <a:highlight>
                <a:srgbClr val="FF00FF"/>
              </a:highlight>
              <a:latin typeface="微软雅黑" panose="020B0503020204020204" pitchFamily="34" charset="-122"/>
              <a:ea typeface="微软雅黑" panose="020B0503020204020204" pitchFamily="34" charset="-122"/>
            </a:endParaRPr>
          </a:p>
        </p:txBody>
      </p:sp>
      <p:sp>
        <p:nvSpPr>
          <p:cNvPr id="84" name="文本框 83"/>
          <p:cNvSpPr txBox="1"/>
          <p:nvPr/>
        </p:nvSpPr>
        <p:spPr>
          <a:xfrm flipH="1">
            <a:off x="23022277" y="19660500"/>
            <a:ext cx="2607057" cy="461665"/>
          </a:xfrm>
          <a:prstGeom prst="rect">
            <a:avLst/>
          </a:prstGeom>
          <a:noFill/>
        </p:spPr>
        <p:txBody>
          <a:bodyPr wrap="square">
            <a:spAutoFit/>
          </a:bodyPr>
          <a:lstStyle/>
          <a:p>
            <a:r>
              <a:rPr lang="zh-CN" altLang="en-US" sz="2400" dirty="0">
                <a:highlight>
                  <a:srgbClr val="FF00FF"/>
                </a:highlight>
                <a:latin typeface="微软雅黑" panose="020B0503020204020204" pitchFamily="34" charset="-122"/>
                <a:ea typeface="微软雅黑" panose="020B0503020204020204" pitchFamily="34" charset="-122"/>
                <a:sym typeface="+mn-ea"/>
              </a:rPr>
              <a:t>调整后总平面图</a:t>
            </a:r>
            <a:endParaRPr lang="zh-CN" altLang="en-US" sz="2400" dirty="0">
              <a:highlight>
                <a:srgbClr val="FF00FF"/>
              </a:highlight>
              <a:latin typeface="微软雅黑" panose="020B0503020204020204" pitchFamily="34" charset="-122"/>
              <a:ea typeface="微软雅黑" panose="020B0503020204020204" pitchFamily="34" charset="-122"/>
            </a:endParaRPr>
          </a:p>
        </p:txBody>
      </p:sp>
      <p:sp>
        <p:nvSpPr>
          <p:cNvPr id="85" name="文本框 84"/>
          <p:cNvSpPr txBox="1"/>
          <p:nvPr/>
        </p:nvSpPr>
        <p:spPr>
          <a:xfrm>
            <a:off x="25440342" y="18469056"/>
            <a:ext cx="17340764" cy="521970"/>
          </a:xfrm>
          <a:prstGeom prst="rect">
            <a:avLst/>
          </a:prstGeom>
          <a:solidFill>
            <a:schemeClr val="tx1">
              <a:lumMod val="65000"/>
              <a:lumOff val="35000"/>
            </a:schemeClr>
          </a:solidFill>
        </p:spPr>
        <p:txBody>
          <a:bodyPr wrap="square" rtlCol="0">
            <a:spAutoFit/>
          </a:bodyPr>
          <a:lstStyle/>
          <a:p>
            <a:r>
              <a:rPr lang="en-US" altLang="zh-CN" sz="2800" dirty="0" smtClean="0">
                <a:latin typeface="微软雅黑" panose="020B0503020204020204" pitchFamily="34" charset="-122"/>
                <a:ea typeface="微软雅黑" panose="020B0503020204020204" pitchFamily="34" charset="-122"/>
                <a:sym typeface="+mn-ea"/>
              </a:rPr>
              <a:t>                                                                       </a:t>
            </a:r>
            <a:r>
              <a:rPr lang="zh-CN" altLang="en-US" sz="2800" dirty="0" smtClean="0">
                <a:highlight>
                  <a:srgbClr val="FFFF00"/>
                </a:highlight>
                <a:latin typeface="微软雅黑" panose="020B0503020204020204" pitchFamily="34" charset="-122"/>
                <a:ea typeface="微软雅黑" panose="020B0503020204020204" pitchFamily="34" charset="-122"/>
                <a:sym typeface="+mn-ea"/>
              </a:rPr>
              <a:t>平面调整对比</a:t>
            </a:r>
            <a:endParaRPr lang="zh-CN" sz="2800" dirty="0">
              <a:highlight>
                <a:srgbClr val="FFFF00"/>
              </a:highlight>
              <a:latin typeface="微软雅黑" panose="020B0503020204020204" pitchFamily="34" charset="-122"/>
              <a:ea typeface="微软雅黑" panose="020B0503020204020204" pitchFamily="34" charset="-122"/>
            </a:endParaRPr>
          </a:p>
        </p:txBody>
      </p:sp>
      <p:sp>
        <p:nvSpPr>
          <p:cNvPr id="20" name="文本框 19"/>
          <p:cNvSpPr txBox="1"/>
          <p:nvPr/>
        </p:nvSpPr>
        <p:spPr>
          <a:xfrm flipH="1">
            <a:off x="40608350" y="10184062"/>
            <a:ext cx="2735987" cy="461665"/>
          </a:xfrm>
          <a:prstGeom prst="rect">
            <a:avLst/>
          </a:prstGeom>
          <a:noFill/>
        </p:spPr>
        <p:txBody>
          <a:bodyPr wrap="square">
            <a:spAutoFit/>
          </a:bodyPr>
          <a:lstStyle/>
          <a:p>
            <a:r>
              <a:rPr lang="zh-CN" altLang="en-US" sz="2400" dirty="0">
                <a:highlight>
                  <a:srgbClr val="FF00FF"/>
                </a:highlight>
                <a:latin typeface="微软雅黑" panose="020B0503020204020204" pitchFamily="34" charset="-122"/>
                <a:ea typeface="微软雅黑" panose="020B0503020204020204" pitchFamily="34" charset="-122"/>
                <a:sym typeface="+mn-ea"/>
              </a:rPr>
              <a:t>调整后鸟瞰图</a:t>
            </a:r>
            <a:endParaRPr lang="zh-CN" altLang="en-US" sz="2400" dirty="0">
              <a:highlight>
                <a:srgbClr val="FF00FF"/>
              </a:highlight>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56521" t="7895" b="59387"/>
          <a:stretch>
            <a:fillRect/>
          </a:stretch>
        </p:blipFill>
        <p:spPr>
          <a:xfrm>
            <a:off x="13974852" y="20958630"/>
            <a:ext cx="10599185" cy="4397828"/>
          </a:xfrm>
          <a:prstGeom prst="rect">
            <a:avLst/>
          </a:prstGeom>
        </p:spPr>
      </p:pic>
      <p:pic>
        <p:nvPicPr>
          <p:cNvPr id="40" name="图片 39"/>
          <p:cNvPicPr>
            <a:picLocks noChangeAspect="1"/>
          </p:cNvPicPr>
          <p:nvPr/>
        </p:nvPicPr>
        <p:blipFill rotWithShape="1">
          <a:blip r:embed="rId5">
            <a:extLst>
              <a:ext uri="{28A0092B-C50C-407E-A947-70E740481C1C}">
                <a14:useLocalDpi xmlns:a14="http://schemas.microsoft.com/office/drawing/2010/main" val="0"/>
              </a:ext>
            </a:extLst>
          </a:blip>
          <a:srcRect l="56521" t="47387" r="164" b="13913"/>
          <a:stretch>
            <a:fillRect/>
          </a:stretch>
        </p:blipFill>
        <p:spPr>
          <a:xfrm>
            <a:off x="14010169" y="25356458"/>
            <a:ext cx="10563868" cy="4830584"/>
          </a:xfrm>
          <a:prstGeom prst="rect">
            <a:avLst/>
          </a:prstGeom>
        </p:spPr>
      </p:pic>
      <p:sp>
        <p:nvSpPr>
          <p:cNvPr id="47" name="文本框 46"/>
          <p:cNvSpPr txBox="1"/>
          <p:nvPr/>
        </p:nvSpPr>
        <p:spPr>
          <a:xfrm>
            <a:off x="25395014" y="10611912"/>
            <a:ext cx="17340764" cy="523220"/>
          </a:xfrm>
          <a:prstGeom prst="rect">
            <a:avLst/>
          </a:prstGeom>
          <a:solidFill>
            <a:schemeClr val="tx1">
              <a:lumMod val="65000"/>
              <a:lumOff val="35000"/>
            </a:schemeClr>
          </a:solidFill>
        </p:spPr>
        <p:txBody>
          <a:bodyPr wrap="square" rtlCol="0">
            <a:spAutoFit/>
          </a:bodyPr>
          <a:lstStyle/>
          <a:p>
            <a:r>
              <a:rPr lang="en-US" altLang="zh-CN" sz="2800" dirty="0">
                <a:latin typeface="微软雅黑" panose="020B0503020204020204" pitchFamily="34" charset="-122"/>
                <a:ea typeface="微软雅黑" panose="020B0503020204020204" pitchFamily="34" charset="-122"/>
                <a:sym typeface="+mn-ea"/>
              </a:rPr>
              <a:t>                </a:t>
            </a:r>
            <a:r>
              <a:rPr lang="en-US" altLang="zh-CN" sz="2800" dirty="0" smtClean="0">
                <a:latin typeface="微软雅黑" panose="020B0503020204020204" pitchFamily="34" charset="-122"/>
                <a:ea typeface="微软雅黑" panose="020B0503020204020204" pitchFamily="34" charset="-122"/>
                <a:sym typeface="+mn-ea"/>
              </a:rPr>
              <a:t>                                                 </a:t>
            </a:r>
            <a:r>
              <a:rPr lang="zh-CN" altLang="en-US" sz="2800" dirty="0" smtClean="0">
                <a:highlight>
                  <a:srgbClr val="FFFF00"/>
                </a:highlight>
                <a:latin typeface="微软雅黑" panose="020B0503020204020204" pitchFamily="34" charset="-122"/>
                <a:ea typeface="微软雅黑" panose="020B0503020204020204" pitchFamily="34" charset="-122"/>
                <a:sym typeface="+mn-ea"/>
              </a:rPr>
              <a:t>沿街商业效果</a:t>
            </a:r>
            <a:r>
              <a:rPr lang="zh-CN" altLang="en-US" sz="2800" dirty="0">
                <a:highlight>
                  <a:srgbClr val="FFFF00"/>
                </a:highlight>
                <a:latin typeface="微软雅黑" panose="020B0503020204020204" pitchFamily="34" charset="-122"/>
                <a:ea typeface="微软雅黑" panose="020B0503020204020204" pitchFamily="34" charset="-122"/>
                <a:sym typeface="+mn-ea"/>
              </a:rPr>
              <a:t>图</a:t>
            </a:r>
            <a:r>
              <a:rPr lang="zh-CN" altLang="zh-CN" sz="2800" dirty="0">
                <a:highlight>
                  <a:srgbClr val="FFFF00"/>
                </a:highlight>
                <a:latin typeface="微软雅黑" panose="020B0503020204020204" pitchFamily="34" charset="-122"/>
                <a:ea typeface="微软雅黑" panose="020B0503020204020204" pitchFamily="34" charset="-122"/>
                <a:sym typeface="+mn-ea"/>
              </a:rPr>
              <a:t>调整前后</a:t>
            </a:r>
            <a:r>
              <a:rPr lang="zh-CN" altLang="zh-CN" sz="2800" dirty="0">
                <a:highlight>
                  <a:srgbClr val="FFFF00"/>
                </a:highlight>
                <a:latin typeface="微软雅黑" panose="020B0503020204020204" pitchFamily="34" charset="-122"/>
                <a:ea typeface="微软雅黑" panose="020B0503020204020204" pitchFamily="34" charset="-122"/>
              </a:rPr>
              <a:t>对比</a:t>
            </a:r>
            <a:endParaRPr lang="zh-CN" altLang="zh-CN" sz="2800" dirty="0">
              <a:highlight>
                <a:srgbClr val="FFFF00"/>
              </a:highlight>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t="33856" b="17760"/>
          <a:stretch>
            <a:fillRect/>
          </a:stretch>
        </p:blipFill>
        <p:spPr>
          <a:xfrm>
            <a:off x="25748130" y="14502231"/>
            <a:ext cx="11338640" cy="3879189"/>
          </a:xfrm>
          <a:prstGeom prst="rect">
            <a:avLst/>
          </a:prstGeom>
        </p:spPr>
      </p:pic>
      <p:pic>
        <p:nvPicPr>
          <p:cNvPr id="13" name="图片 12"/>
          <p:cNvPicPr>
            <a:picLocks noChangeAspect="1"/>
          </p:cNvPicPr>
          <p:nvPr/>
        </p:nvPicPr>
        <p:blipFill>
          <a:blip r:embed="rId7"/>
          <a:stretch>
            <a:fillRect/>
          </a:stretch>
        </p:blipFill>
        <p:spPr>
          <a:xfrm>
            <a:off x="25748131" y="11125594"/>
            <a:ext cx="11338639" cy="3627311"/>
          </a:xfrm>
          <a:prstGeom prst="rect">
            <a:avLst/>
          </a:prstGeom>
        </p:spPr>
      </p:pic>
      <p:sp>
        <p:nvSpPr>
          <p:cNvPr id="19" name="文本框 18"/>
          <p:cNvSpPr txBox="1"/>
          <p:nvPr/>
        </p:nvSpPr>
        <p:spPr>
          <a:xfrm flipH="1">
            <a:off x="37242411" y="14376854"/>
            <a:ext cx="2390095" cy="461665"/>
          </a:xfrm>
          <a:prstGeom prst="rect">
            <a:avLst/>
          </a:prstGeom>
          <a:noFill/>
        </p:spPr>
        <p:txBody>
          <a:bodyPr wrap="square">
            <a:spAutoFit/>
          </a:bodyPr>
          <a:lstStyle/>
          <a:p>
            <a:r>
              <a:rPr lang="zh-CN" altLang="en-US" sz="2400" dirty="0">
                <a:highlight>
                  <a:srgbClr val="FF00FF"/>
                </a:highlight>
                <a:latin typeface="微软雅黑" panose="020B0503020204020204" pitchFamily="34" charset="-122"/>
                <a:ea typeface="微软雅黑" panose="020B0503020204020204" pitchFamily="34" charset="-122"/>
                <a:sym typeface="+mn-ea"/>
              </a:rPr>
              <a:t>调整</a:t>
            </a:r>
            <a:r>
              <a:rPr lang="zh-CN" altLang="en-US" sz="2400" dirty="0" smtClean="0">
                <a:highlight>
                  <a:srgbClr val="FF00FF"/>
                </a:highlight>
                <a:latin typeface="微软雅黑" panose="020B0503020204020204" pitchFamily="34" charset="-122"/>
                <a:ea typeface="微软雅黑" panose="020B0503020204020204" pitchFamily="34" charset="-122"/>
                <a:sym typeface="+mn-ea"/>
              </a:rPr>
              <a:t>前商业立面</a:t>
            </a:r>
            <a:endParaRPr lang="zh-CN" altLang="en-US" sz="2400" dirty="0">
              <a:highlight>
                <a:srgbClr val="FF00FF"/>
              </a:highlight>
              <a:latin typeface="微软雅黑" panose="020B0503020204020204" pitchFamily="34" charset="-122"/>
              <a:ea typeface="微软雅黑" panose="020B0503020204020204" pitchFamily="34" charset="-122"/>
            </a:endParaRPr>
          </a:p>
        </p:txBody>
      </p:sp>
      <p:sp>
        <p:nvSpPr>
          <p:cNvPr id="55" name="文本框 54"/>
          <p:cNvSpPr txBox="1"/>
          <p:nvPr/>
        </p:nvSpPr>
        <p:spPr>
          <a:xfrm flipH="1">
            <a:off x="37242411" y="17951119"/>
            <a:ext cx="2390095" cy="461665"/>
          </a:xfrm>
          <a:prstGeom prst="rect">
            <a:avLst/>
          </a:prstGeom>
          <a:noFill/>
        </p:spPr>
        <p:txBody>
          <a:bodyPr wrap="square">
            <a:spAutoFit/>
          </a:bodyPr>
          <a:lstStyle/>
          <a:p>
            <a:r>
              <a:rPr lang="zh-CN" altLang="en-US" sz="2400" dirty="0" smtClean="0">
                <a:highlight>
                  <a:srgbClr val="FF00FF"/>
                </a:highlight>
                <a:latin typeface="微软雅黑" panose="020B0503020204020204" pitchFamily="34" charset="-122"/>
                <a:ea typeface="微软雅黑" panose="020B0503020204020204" pitchFamily="34" charset="-122"/>
                <a:sym typeface="+mn-ea"/>
              </a:rPr>
              <a:t>调整</a:t>
            </a:r>
            <a:r>
              <a:rPr lang="zh-CN" altLang="en-US" sz="2400" dirty="0">
                <a:highlight>
                  <a:srgbClr val="FF00FF"/>
                </a:highlight>
                <a:latin typeface="微软雅黑" panose="020B0503020204020204" pitchFamily="34" charset="-122"/>
                <a:ea typeface="微软雅黑" panose="020B0503020204020204" pitchFamily="34" charset="-122"/>
                <a:sym typeface="+mn-ea"/>
              </a:rPr>
              <a:t>后</a:t>
            </a:r>
            <a:r>
              <a:rPr lang="zh-CN" altLang="en-US" sz="2400" dirty="0" smtClean="0">
                <a:highlight>
                  <a:srgbClr val="FF00FF"/>
                </a:highlight>
                <a:latin typeface="微软雅黑" panose="020B0503020204020204" pitchFamily="34" charset="-122"/>
                <a:ea typeface="微软雅黑" panose="020B0503020204020204" pitchFamily="34" charset="-122"/>
                <a:sym typeface="+mn-ea"/>
              </a:rPr>
              <a:t>商业立面</a:t>
            </a:r>
            <a:endParaRPr lang="zh-CN" altLang="en-US" sz="2400" dirty="0">
              <a:highlight>
                <a:srgbClr val="FF00FF"/>
              </a:highlight>
              <a:latin typeface="微软雅黑" panose="020B0503020204020204" pitchFamily="34" charset="-122"/>
              <a:ea typeface="微软雅黑" panose="020B0503020204020204" pitchFamily="34" charset="-122"/>
            </a:endParaRPr>
          </a:p>
        </p:txBody>
      </p:sp>
      <p:sp>
        <p:nvSpPr>
          <p:cNvPr id="59" name="文本框 58"/>
          <p:cNvSpPr txBox="1"/>
          <p:nvPr/>
        </p:nvSpPr>
        <p:spPr>
          <a:xfrm flipH="1">
            <a:off x="31561785" y="23406150"/>
            <a:ext cx="2390095" cy="461665"/>
          </a:xfrm>
          <a:prstGeom prst="rect">
            <a:avLst/>
          </a:prstGeom>
          <a:noFill/>
        </p:spPr>
        <p:txBody>
          <a:bodyPr wrap="square">
            <a:spAutoFit/>
          </a:bodyPr>
          <a:lstStyle/>
          <a:p>
            <a:r>
              <a:rPr lang="zh-CN" altLang="en-US" sz="2400" dirty="0" smtClean="0">
                <a:highlight>
                  <a:srgbClr val="FF00FF"/>
                </a:highlight>
                <a:latin typeface="微软雅黑" panose="020B0503020204020204" pitchFamily="34" charset="-122"/>
                <a:ea typeface="微软雅黑" panose="020B0503020204020204" pitchFamily="34" charset="-122"/>
                <a:sym typeface="+mn-ea"/>
              </a:rPr>
              <a:t>调整前住宅平面</a:t>
            </a:r>
            <a:endParaRPr lang="zh-CN" altLang="en-US" sz="2400" dirty="0">
              <a:highlight>
                <a:srgbClr val="FF00FF"/>
              </a:highlight>
              <a:latin typeface="微软雅黑" panose="020B0503020204020204" pitchFamily="34" charset="-122"/>
              <a:ea typeface="微软雅黑" panose="020B0503020204020204" pitchFamily="34" charset="-122"/>
            </a:endParaRPr>
          </a:p>
        </p:txBody>
      </p:sp>
      <p:pic>
        <p:nvPicPr>
          <p:cNvPr id="61" name="图片 60"/>
          <p:cNvPicPr>
            <a:picLocks noChangeAspect="1"/>
          </p:cNvPicPr>
          <p:nvPr/>
        </p:nvPicPr>
        <p:blipFill>
          <a:blip r:embed="rId8" cstate="screen"/>
          <a:stretch>
            <a:fillRect/>
          </a:stretch>
        </p:blipFill>
        <p:spPr>
          <a:xfrm>
            <a:off x="35167066" y="19161193"/>
            <a:ext cx="5084808" cy="4567257"/>
          </a:xfrm>
          <a:prstGeom prst="rect">
            <a:avLst/>
          </a:prstGeom>
        </p:spPr>
      </p:pic>
      <p:sp>
        <p:nvSpPr>
          <p:cNvPr id="62" name="文本框 61"/>
          <p:cNvSpPr txBox="1"/>
          <p:nvPr/>
        </p:nvSpPr>
        <p:spPr>
          <a:xfrm flipH="1">
            <a:off x="39919955" y="23353314"/>
            <a:ext cx="2390095" cy="461665"/>
          </a:xfrm>
          <a:prstGeom prst="rect">
            <a:avLst/>
          </a:prstGeom>
          <a:noFill/>
        </p:spPr>
        <p:txBody>
          <a:bodyPr wrap="square">
            <a:spAutoFit/>
          </a:bodyPr>
          <a:lstStyle/>
          <a:p>
            <a:r>
              <a:rPr lang="zh-CN" altLang="en-US" sz="2400" dirty="0" smtClean="0">
                <a:highlight>
                  <a:srgbClr val="FF00FF"/>
                </a:highlight>
                <a:latin typeface="微软雅黑" panose="020B0503020204020204" pitchFamily="34" charset="-122"/>
                <a:ea typeface="微软雅黑" panose="020B0503020204020204" pitchFamily="34" charset="-122"/>
                <a:sym typeface="+mn-ea"/>
              </a:rPr>
              <a:t>调整</a:t>
            </a:r>
            <a:r>
              <a:rPr lang="zh-CN" altLang="en-US" sz="2400" dirty="0">
                <a:highlight>
                  <a:srgbClr val="FF00FF"/>
                </a:highlight>
                <a:latin typeface="微软雅黑" panose="020B0503020204020204" pitchFamily="34" charset="-122"/>
                <a:ea typeface="微软雅黑" panose="020B0503020204020204" pitchFamily="34" charset="-122"/>
                <a:sym typeface="+mn-ea"/>
              </a:rPr>
              <a:t>后</a:t>
            </a:r>
            <a:r>
              <a:rPr lang="zh-CN" altLang="en-US" sz="2400" dirty="0" smtClean="0">
                <a:highlight>
                  <a:srgbClr val="FF00FF"/>
                </a:highlight>
                <a:latin typeface="微软雅黑" panose="020B0503020204020204" pitchFamily="34" charset="-122"/>
                <a:ea typeface="微软雅黑" panose="020B0503020204020204" pitchFamily="34" charset="-122"/>
                <a:sym typeface="+mn-ea"/>
              </a:rPr>
              <a:t>住宅平面</a:t>
            </a:r>
            <a:endParaRPr lang="zh-CN" altLang="en-US" sz="2400" dirty="0">
              <a:highlight>
                <a:srgbClr val="FF00FF"/>
              </a:highlight>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9"/>
          <a:stretch>
            <a:fillRect/>
          </a:stretch>
        </p:blipFill>
        <p:spPr>
          <a:xfrm>
            <a:off x="25462999" y="24624828"/>
            <a:ext cx="4943117" cy="5062951"/>
          </a:xfrm>
          <a:prstGeom prst="rect">
            <a:avLst/>
          </a:prstGeom>
        </p:spPr>
      </p:pic>
      <p:sp>
        <p:nvSpPr>
          <p:cNvPr id="79" name="文本框 78"/>
          <p:cNvSpPr txBox="1"/>
          <p:nvPr/>
        </p:nvSpPr>
        <p:spPr>
          <a:xfrm flipH="1">
            <a:off x="26002129" y="29725377"/>
            <a:ext cx="3446438" cy="461665"/>
          </a:xfrm>
          <a:prstGeom prst="rect">
            <a:avLst/>
          </a:prstGeom>
          <a:noFill/>
        </p:spPr>
        <p:txBody>
          <a:bodyPr wrap="square">
            <a:spAutoFit/>
          </a:bodyPr>
          <a:lstStyle/>
          <a:p>
            <a:r>
              <a:rPr lang="en-US" altLang="zh-CN" sz="2400" dirty="0" smtClean="0">
                <a:highlight>
                  <a:srgbClr val="FF00FF"/>
                </a:highlight>
                <a:latin typeface="微软雅黑" panose="020B0503020204020204" pitchFamily="34" charset="-122"/>
                <a:ea typeface="微软雅黑" panose="020B0503020204020204" pitchFamily="34" charset="-122"/>
                <a:sym typeface="+mn-ea"/>
              </a:rPr>
              <a:t>E</a:t>
            </a:r>
            <a:r>
              <a:rPr lang="zh-CN" altLang="en-US" sz="2400" dirty="0" smtClean="0">
                <a:highlight>
                  <a:srgbClr val="FF00FF"/>
                </a:highlight>
                <a:latin typeface="微软雅黑" panose="020B0503020204020204" pitchFamily="34" charset="-122"/>
                <a:ea typeface="微软雅黑" panose="020B0503020204020204" pitchFamily="34" charset="-122"/>
                <a:sym typeface="+mn-ea"/>
              </a:rPr>
              <a:t>地块调整前地下室平面</a:t>
            </a:r>
            <a:endParaRPr lang="zh-CN" altLang="en-US" sz="2400" dirty="0">
              <a:highlight>
                <a:srgbClr val="FF00FF"/>
              </a:highlight>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rotWithShape="1">
          <a:blip r:embed="rId10"/>
          <a:srcRect t="3700"/>
          <a:stretch>
            <a:fillRect/>
          </a:stretch>
        </p:blipFill>
        <p:spPr>
          <a:xfrm>
            <a:off x="34988028" y="24619640"/>
            <a:ext cx="4287630" cy="5148160"/>
          </a:xfrm>
          <a:prstGeom prst="rect">
            <a:avLst/>
          </a:prstGeom>
        </p:spPr>
      </p:pic>
      <p:sp>
        <p:nvSpPr>
          <p:cNvPr id="89" name="文本框 88"/>
          <p:cNvSpPr txBox="1"/>
          <p:nvPr/>
        </p:nvSpPr>
        <p:spPr>
          <a:xfrm flipH="1">
            <a:off x="30724635" y="29725377"/>
            <a:ext cx="3446438" cy="461665"/>
          </a:xfrm>
          <a:prstGeom prst="rect">
            <a:avLst/>
          </a:prstGeom>
          <a:noFill/>
        </p:spPr>
        <p:txBody>
          <a:bodyPr wrap="square">
            <a:spAutoFit/>
          </a:bodyPr>
          <a:lstStyle/>
          <a:p>
            <a:r>
              <a:rPr lang="en-US" altLang="zh-CN" sz="2400" dirty="0" smtClean="0">
                <a:highlight>
                  <a:srgbClr val="FF00FF"/>
                </a:highlight>
                <a:latin typeface="微软雅黑" panose="020B0503020204020204" pitchFamily="34" charset="-122"/>
                <a:ea typeface="微软雅黑" panose="020B0503020204020204" pitchFamily="34" charset="-122"/>
                <a:sym typeface="+mn-ea"/>
              </a:rPr>
              <a:t>E</a:t>
            </a:r>
            <a:r>
              <a:rPr lang="zh-CN" altLang="en-US" sz="2400" dirty="0" smtClean="0">
                <a:highlight>
                  <a:srgbClr val="FF00FF"/>
                </a:highlight>
                <a:latin typeface="微软雅黑" panose="020B0503020204020204" pitchFamily="34" charset="-122"/>
                <a:ea typeface="微软雅黑" panose="020B0503020204020204" pitchFamily="34" charset="-122"/>
                <a:sym typeface="+mn-ea"/>
              </a:rPr>
              <a:t>地块调整</a:t>
            </a:r>
            <a:r>
              <a:rPr lang="zh-CN" altLang="en-US" sz="2400" dirty="0">
                <a:highlight>
                  <a:srgbClr val="FF00FF"/>
                </a:highlight>
                <a:latin typeface="微软雅黑" panose="020B0503020204020204" pitchFamily="34" charset="-122"/>
                <a:ea typeface="微软雅黑" panose="020B0503020204020204" pitchFamily="34" charset="-122"/>
                <a:sym typeface="+mn-ea"/>
              </a:rPr>
              <a:t>后</a:t>
            </a:r>
            <a:r>
              <a:rPr lang="zh-CN" altLang="en-US" sz="2400" dirty="0" smtClean="0">
                <a:highlight>
                  <a:srgbClr val="FF00FF"/>
                </a:highlight>
                <a:latin typeface="微软雅黑" panose="020B0503020204020204" pitchFamily="34" charset="-122"/>
                <a:ea typeface="微软雅黑" panose="020B0503020204020204" pitchFamily="34" charset="-122"/>
                <a:sym typeface="+mn-ea"/>
              </a:rPr>
              <a:t>地下室平面</a:t>
            </a:r>
            <a:endParaRPr lang="zh-CN" altLang="en-US" sz="2400" dirty="0">
              <a:highlight>
                <a:srgbClr val="FF00FF"/>
              </a:highlight>
              <a:latin typeface="微软雅黑" panose="020B0503020204020204" pitchFamily="34" charset="-122"/>
              <a:ea typeface="微软雅黑" panose="020B0503020204020204" pitchFamily="34" charset="-122"/>
            </a:endParaRPr>
          </a:p>
        </p:txBody>
      </p:sp>
      <p:sp>
        <p:nvSpPr>
          <p:cNvPr id="90" name="文本框 89"/>
          <p:cNvSpPr txBox="1"/>
          <p:nvPr/>
        </p:nvSpPr>
        <p:spPr>
          <a:xfrm flipH="1">
            <a:off x="35616867" y="29725377"/>
            <a:ext cx="3446438" cy="461665"/>
          </a:xfrm>
          <a:prstGeom prst="rect">
            <a:avLst/>
          </a:prstGeom>
          <a:noFill/>
        </p:spPr>
        <p:txBody>
          <a:bodyPr wrap="square">
            <a:spAutoFit/>
          </a:bodyPr>
          <a:lstStyle/>
          <a:p>
            <a:r>
              <a:rPr lang="en-US" altLang="zh-CN" sz="2400" dirty="0" smtClean="0">
                <a:highlight>
                  <a:srgbClr val="FF00FF"/>
                </a:highlight>
                <a:latin typeface="微软雅黑" panose="020B0503020204020204" pitchFamily="34" charset="-122"/>
                <a:ea typeface="微软雅黑" panose="020B0503020204020204" pitchFamily="34" charset="-122"/>
                <a:sym typeface="+mn-ea"/>
              </a:rPr>
              <a:t>F</a:t>
            </a:r>
            <a:r>
              <a:rPr lang="zh-CN" altLang="en-US" sz="2400" dirty="0" smtClean="0">
                <a:highlight>
                  <a:srgbClr val="FF00FF"/>
                </a:highlight>
                <a:latin typeface="微软雅黑" panose="020B0503020204020204" pitchFamily="34" charset="-122"/>
                <a:ea typeface="微软雅黑" panose="020B0503020204020204" pitchFamily="34" charset="-122"/>
                <a:sym typeface="+mn-ea"/>
              </a:rPr>
              <a:t>地块调整</a:t>
            </a:r>
            <a:r>
              <a:rPr lang="zh-CN" altLang="en-US" sz="2400" dirty="0">
                <a:highlight>
                  <a:srgbClr val="FF00FF"/>
                </a:highlight>
                <a:latin typeface="微软雅黑" panose="020B0503020204020204" pitchFamily="34" charset="-122"/>
                <a:ea typeface="微软雅黑" panose="020B0503020204020204" pitchFamily="34" charset="-122"/>
                <a:sym typeface="+mn-ea"/>
              </a:rPr>
              <a:t>前</a:t>
            </a:r>
            <a:r>
              <a:rPr lang="zh-CN" altLang="en-US" sz="2400" dirty="0" smtClean="0">
                <a:highlight>
                  <a:srgbClr val="FF00FF"/>
                </a:highlight>
                <a:latin typeface="微软雅黑" panose="020B0503020204020204" pitchFamily="34" charset="-122"/>
                <a:ea typeface="微软雅黑" panose="020B0503020204020204" pitchFamily="34" charset="-122"/>
                <a:sym typeface="+mn-ea"/>
              </a:rPr>
              <a:t>地下室平面</a:t>
            </a:r>
            <a:endParaRPr lang="zh-CN" altLang="en-US" sz="2400" dirty="0">
              <a:highlight>
                <a:srgbClr val="FF00FF"/>
              </a:highlight>
              <a:latin typeface="微软雅黑" panose="020B0503020204020204" pitchFamily="34" charset="-122"/>
              <a:ea typeface="微软雅黑" panose="020B0503020204020204" pitchFamily="34" charset="-122"/>
            </a:endParaRPr>
          </a:p>
        </p:txBody>
      </p:sp>
      <p:sp>
        <p:nvSpPr>
          <p:cNvPr id="91" name="文本框 90"/>
          <p:cNvSpPr txBox="1"/>
          <p:nvPr/>
        </p:nvSpPr>
        <p:spPr>
          <a:xfrm flipH="1">
            <a:off x="39275657" y="29725377"/>
            <a:ext cx="3446438" cy="461665"/>
          </a:xfrm>
          <a:prstGeom prst="rect">
            <a:avLst/>
          </a:prstGeom>
          <a:noFill/>
        </p:spPr>
        <p:txBody>
          <a:bodyPr wrap="square">
            <a:spAutoFit/>
          </a:bodyPr>
          <a:lstStyle/>
          <a:p>
            <a:r>
              <a:rPr lang="en-US" altLang="zh-CN" sz="2400" dirty="0" smtClean="0">
                <a:highlight>
                  <a:srgbClr val="FF00FF"/>
                </a:highlight>
                <a:latin typeface="微软雅黑" panose="020B0503020204020204" pitchFamily="34" charset="-122"/>
                <a:ea typeface="微软雅黑" panose="020B0503020204020204" pitchFamily="34" charset="-122"/>
                <a:sym typeface="+mn-ea"/>
              </a:rPr>
              <a:t>F</a:t>
            </a:r>
            <a:r>
              <a:rPr lang="zh-CN" altLang="en-US" sz="2400" dirty="0" smtClean="0">
                <a:highlight>
                  <a:srgbClr val="FF00FF"/>
                </a:highlight>
                <a:latin typeface="微软雅黑" panose="020B0503020204020204" pitchFamily="34" charset="-122"/>
                <a:ea typeface="微软雅黑" panose="020B0503020204020204" pitchFamily="34" charset="-122"/>
                <a:sym typeface="+mn-ea"/>
              </a:rPr>
              <a:t>地块调整后地下室平面</a:t>
            </a:r>
            <a:endParaRPr lang="zh-CN" altLang="en-US" sz="2400" dirty="0">
              <a:highlight>
                <a:srgbClr val="FF00FF"/>
              </a:highlight>
              <a:latin typeface="微软雅黑" panose="020B0503020204020204" pitchFamily="34" charset="-122"/>
              <a:ea typeface="微软雅黑" panose="020B0503020204020204" pitchFamily="34" charset="-122"/>
            </a:endParaRPr>
          </a:p>
        </p:txBody>
      </p:sp>
      <p:sp>
        <p:nvSpPr>
          <p:cNvPr id="92" name="文本框 91"/>
          <p:cNvSpPr txBox="1"/>
          <p:nvPr/>
        </p:nvSpPr>
        <p:spPr>
          <a:xfrm flipH="1">
            <a:off x="32172769" y="10157920"/>
            <a:ext cx="2735987" cy="461665"/>
          </a:xfrm>
          <a:prstGeom prst="rect">
            <a:avLst/>
          </a:prstGeom>
          <a:noFill/>
        </p:spPr>
        <p:txBody>
          <a:bodyPr wrap="square">
            <a:spAutoFit/>
          </a:bodyPr>
          <a:lstStyle/>
          <a:p>
            <a:r>
              <a:rPr lang="zh-CN" altLang="en-US" sz="2400" dirty="0" smtClean="0">
                <a:highlight>
                  <a:srgbClr val="FF00FF"/>
                </a:highlight>
                <a:latin typeface="微软雅黑" panose="020B0503020204020204" pitchFamily="34" charset="-122"/>
                <a:ea typeface="微软雅黑" panose="020B0503020204020204" pitchFamily="34" charset="-122"/>
                <a:sym typeface="+mn-ea"/>
              </a:rPr>
              <a:t>调整前鸟瞰图</a:t>
            </a:r>
            <a:endParaRPr lang="zh-CN" altLang="en-US" sz="2400" dirty="0">
              <a:highlight>
                <a:srgbClr val="FF00FF"/>
              </a:highlight>
              <a:latin typeface="微软雅黑" panose="020B0503020204020204" pitchFamily="34" charset="-122"/>
              <a:ea typeface="微软雅黑" panose="020B0503020204020204" pitchFamily="34" charset="-122"/>
            </a:endParaRPr>
          </a:p>
        </p:txBody>
      </p:sp>
      <p:pic>
        <p:nvPicPr>
          <p:cNvPr id="30" name="图片 29"/>
          <p:cNvPicPr>
            <a:picLocks noChangeAspect="1"/>
          </p:cNvPicPr>
          <p:nvPr/>
        </p:nvPicPr>
        <p:blipFill rotWithShape="1">
          <a:blip r:embed="rId11">
            <a:extLst>
              <a:ext uri="{28A0092B-C50C-407E-A947-70E740481C1C}">
                <a14:useLocalDpi xmlns:a14="http://schemas.microsoft.com/office/drawing/2010/main" val="0"/>
              </a:ext>
            </a:extLst>
          </a:blip>
          <a:srcRect l="4114" t="3778" r="3923" b="16474"/>
          <a:stretch>
            <a:fillRect/>
          </a:stretch>
        </p:blipFill>
        <p:spPr>
          <a:xfrm>
            <a:off x="30618469" y="24533111"/>
            <a:ext cx="3949534" cy="4830584"/>
          </a:xfrm>
          <a:prstGeom prst="rect">
            <a:avLst/>
          </a:prstGeom>
        </p:spPr>
      </p:pic>
      <p:pic>
        <p:nvPicPr>
          <p:cNvPr id="32" name="图片 31"/>
          <p:cNvPicPr>
            <a:picLocks noChangeAspect="1"/>
          </p:cNvPicPr>
          <p:nvPr/>
        </p:nvPicPr>
        <p:blipFill rotWithShape="1">
          <a:blip r:embed="rId12">
            <a:extLst>
              <a:ext uri="{28A0092B-C50C-407E-A947-70E740481C1C}">
                <a14:useLocalDpi xmlns:a14="http://schemas.microsoft.com/office/drawing/2010/main" val="0"/>
              </a:ext>
            </a:extLst>
          </a:blip>
          <a:srcRect l="4928" t="3376" r="3036" b="18630"/>
          <a:stretch>
            <a:fillRect/>
          </a:stretch>
        </p:blipFill>
        <p:spPr>
          <a:xfrm>
            <a:off x="38959435" y="24650195"/>
            <a:ext cx="3678830" cy="2210305"/>
          </a:xfrm>
          <a:prstGeom prst="rect">
            <a:avLst/>
          </a:prstGeom>
        </p:spPr>
      </p:pic>
      <p:pic>
        <p:nvPicPr>
          <p:cNvPr id="34" name="图片 33"/>
          <p:cNvPicPr>
            <a:picLocks noChangeAspect="1"/>
          </p:cNvPicPr>
          <p:nvPr/>
        </p:nvPicPr>
        <p:blipFill rotWithShape="1">
          <a:blip r:embed="rId13">
            <a:extLst>
              <a:ext uri="{28A0092B-C50C-407E-A947-70E740481C1C}">
                <a14:useLocalDpi xmlns:a14="http://schemas.microsoft.com/office/drawing/2010/main" val="0"/>
              </a:ext>
            </a:extLst>
          </a:blip>
          <a:srcRect l="6235" t="14060" r="14534" b="27759"/>
          <a:stretch>
            <a:fillRect/>
          </a:stretch>
        </p:blipFill>
        <p:spPr>
          <a:xfrm>
            <a:off x="39812539" y="27354690"/>
            <a:ext cx="1972622" cy="2043072"/>
          </a:xfrm>
          <a:prstGeom prst="rect">
            <a:avLst/>
          </a:prstGeom>
        </p:spPr>
      </p:pic>
      <p:pic>
        <p:nvPicPr>
          <p:cNvPr id="36" name="图片 35"/>
          <p:cNvPicPr>
            <a:picLocks noChangeAspect="1"/>
          </p:cNvPicPr>
          <p:nvPr/>
        </p:nvPicPr>
        <p:blipFill>
          <a:blip r:embed="rId14"/>
          <a:stretch>
            <a:fillRect/>
          </a:stretch>
        </p:blipFill>
        <p:spPr>
          <a:xfrm>
            <a:off x="40765600" y="24680259"/>
            <a:ext cx="1872665" cy="266595"/>
          </a:xfrm>
          <a:prstGeom prst="rect">
            <a:avLst/>
          </a:prstGeom>
        </p:spPr>
      </p:pic>
      <p:pic>
        <p:nvPicPr>
          <p:cNvPr id="37" name="图片 36"/>
          <p:cNvPicPr>
            <a:picLocks noChangeAspect="1"/>
          </p:cNvPicPr>
          <p:nvPr/>
        </p:nvPicPr>
        <p:blipFill>
          <a:blip r:embed="rId15"/>
          <a:stretch>
            <a:fillRect/>
          </a:stretch>
        </p:blipFill>
        <p:spPr>
          <a:xfrm>
            <a:off x="40765600" y="27256249"/>
            <a:ext cx="1872665" cy="246233"/>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PP_MARK_KEY" val="404b57c1-0e81-442c-9c5b-66a8d7ec09f3"/>
  <p:tag name="COMMONDATA" val="eyJoZGlkIjoiNWJlYTFmNmIwNzJlODEyMDdhMzU1NGJlOGUyMDUyNGEifQ=="/>
  <p:tag name="commondata" val="eyJoZGlkIjoiNjg2NjNkNmJlYjZhMWYwOWEyMWM5OTE5N2JhMGFiZjU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1706</Words>
  <Application>WPS 演示</Application>
  <PresentationFormat>自定义</PresentationFormat>
  <Paragraphs>77</Paragraphs>
  <Slides>1</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vt:i4>
      </vt:variant>
    </vt:vector>
  </HeadingPairs>
  <TitlesOfParts>
    <vt:vector size="11" baseType="lpstr">
      <vt:lpstr>Arial</vt:lpstr>
      <vt:lpstr>宋体</vt:lpstr>
      <vt:lpstr>Wingdings</vt:lpstr>
      <vt:lpstr>微软雅黑</vt:lpstr>
      <vt:lpstr>Arial Unicode MS</vt:lpstr>
      <vt:lpstr>Calibri Light</vt:lpstr>
      <vt:lpstr>等线 Light</vt:lpstr>
      <vt:lpstr>Calibri</vt:lpstr>
      <vt:lpstr>等线</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Administrator</cp:lastModifiedBy>
  <cp:revision>120</cp:revision>
  <dcterms:created xsi:type="dcterms:W3CDTF">2020-12-28T07:04:00Z</dcterms:created>
  <dcterms:modified xsi:type="dcterms:W3CDTF">2024-10-15T02:16:35Z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C3FE20C0C64744CD82F7E6FEFA012E00_12</vt:lpwstr>
  </property>
  <property fmtid="{D5CDD505-2E9C-101B-9397-08002B2CF9AE}" pid="3" name="KSOProductBuildVer">
    <vt:lpwstr>2052-12.1.0.18276</vt:lpwstr>
  </property>
  <property fmtid="{D5CDD505-2E9C-101B-9397-08002B2CF9AE}" pid="4" name="MSIP_Label_defa4170-0d19-0005-0004-bc88714345d2_Enabled">
    <vt:lpwstr>true</vt:lpwstr>
  </property>
  <property fmtid="{D5CDD505-2E9C-101B-9397-08002B2CF9AE}" pid="5" name="MSIP_Label_defa4170-0d19-0005-0004-bc88714345d2_SetDate">
    <vt:lpwstr>2024-05-31T09:26:36Z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676bd6c3-1cf6-4e88-ba42-b20da847841d</vt:lpwstr>
  </property>
  <property fmtid="{D5CDD505-2E9C-101B-9397-08002B2CF9AE}" pid="9" name="MSIP_Label_defa4170-0d19-0005-0004-bc88714345d2_ActionId">
    <vt:lpwstr>f8c7750f-293e-4f51-a0bd-b97b64621d99</vt:lpwstr>
  </property>
  <property fmtid="{D5CDD505-2E9C-101B-9397-08002B2CF9AE}" pid="10" name="MSIP_Label_defa4170-0d19-0005-0004-bc88714345d2_ContentBits">
    <vt:lpwstr>0</vt:lpwstr>
  </property>
</Properties>
</file>