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Lst>
  <p:sldSz cx="38207950" cy="21491575"/>
  <p:notesSz cx="6858000" cy="9144000"/>
  <p:custDataLst>
    <p:tags r:id="rId8"/>
  </p:custDataLst>
  <p:defaultTextStyle>
    <a:defPPr>
      <a:defRPr lang="zh-CN"/>
    </a:defPPr>
    <a:lvl1pPr marL="0" algn="l" defTabSz="2482850" rtl="0" eaLnBrk="1" latinLnBrk="0" hangingPunct="1">
      <a:defRPr sz="4890" kern="1200">
        <a:solidFill>
          <a:schemeClr val="tx1"/>
        </a:solidFill>
        <a:latin typeface="+mn-lt"/>
        <a:ea typeface="+mn-ea"/>
        <a:cs typeface="+mn-cs"/>
      </a:defRPr>
    </a:lvl1pPr>
    <a:lvl2pPr marL="1241425" algn="l" defTabSz="2482850" rtl="0" eaLnBrk="1" latinLnBrk="0" hangingPunct="1">
      <a:defRPr sz="4890" kern="1200">
        <a:solidFill>
          <a:schemeClr val="tx1"/>
        </a:solidFill>
        <a:latin typeface="+mn-lt"/>
        <a:ea typeface="+mn-ea"/>
        <a:cs typeface="+mn-cs"/>
      </a:defRPr>
    </a:lvl2pPr>
    <a:lvl3pPr marL="2482850" algn="l" defTabSz="2482850" rtl="0" eaLnBrk="1" latinLnBrk="0" hangingPunct="1">
      <a:defRPr sz="4890" kern="1200">
        <a:solidFill>
          <a:schemeClr val="tx1"/>
        </a:solidFill>
        <a:latin typeface="+mn-lt"/>
        <a:ea typeface="+mn-ea"/>
        <a:cs typeface="+mn-cs"/>
      </a:defRPr>
    </a:lvl3pPr>
    <a:lvl4pPr marL="3724275" algn="l" defTabSz="2482850" rtl="0" eaLnBrk="1" latinLnBrk="0" hangingPunct="1">
      <a:defRPr sz="4890" kern="1200">
        <a:solidFill>
          <a:schemeClr val="tx1"/>
        </a:solidFill>
        <a:latin typeface="+mn-lt"/>
        <a:ea typeface="+mn-ea"/>
        <a:cs typeface="+mn-cs"/>
      </a:defRPr>
    </a:lvl4pPr>
    <a:lvl5pPr marL="4966335" algn="l" defTabSz="2482850" rtl="0" eaLnBrk="1" latinLnBrk="0" hangingPunct="1">
      <a:defRPr sz="4890" kern="1200">
        <a:solidFill>
          <a:schemeClr val="tx1"/>
        </a:solidFill>
        <a:latin typeface="+mn-lt"/>
        <a:ea typeface="+mn-ea"/>
        <a:cs typeface="+mn-cs"/>
      </a:defRPr>
    </a:lvl5pPr>
    <a:lvl6pPr marL="6207760" algn="l" defTabSz="2482850" rtl="0" eaLnBrk="1" latinLnBrk="0" hangingPunct="1">
      <a:defRPr sz="4890" kern="1200">
        <a:solidFill>
          <a:schemeClr val="tx1"/>
        </a:solidFill>
        <a:latin typeface="+mn-lt"/>
        <a:ea typeface="+mn-ea"/>
        <a:cs typeface="+mn-cs"/>
      </a:defRPr>
    </a:lvl6pPr>
    <a:lvl7pPr marL="7449185" algn="l" defTabSz="2482850" rtl="0" eaLnBrk="1" latinLnBrk="0" hangingPunct="1">
      <a:defRPr sz="4890" kern="1200">
        <a:solidFill>
          <a:schemeClr val="tx1"/>
        </a:solidFill>
        <a:latin typeface="+mn-lt"/>
        <a:ea typeface="+mn-ea"/>
        <a:cs typeface="+mn-cs"/>
      </a:defRPr>
    </a:lvl7pPr>
    <a:lvl8pPr marL="8690610" algn="l" defTabSz="2482850" rtl="0" eaLnBrk="1" latinLnBrk="0" hangingPunct="1">
      <a:defRPr sz="4890" kern="1200">
        <a:solidFill>
          <a:schemeClr val="tx1"/>
        </a:solidFill>
        <a:latin typeface="+mn-lt"/>
        <a:ea typeface="+mn-ea"/>
        <a:cs typeface="+mn-cs"/>
      </a:defRPr>
    </a:lvl8pPr>
    <a:lvl9pPr marL="9932035" algn="l" defTabSz="2482850" rtl="0" eaLnBrk="1" latinLnBrk="0" hangingPunct="1">
      <a:defRPr sz="489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0E1"/>
    <a:srgbClr val="A313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32" d="100"/>
          <a:sy n="32" d="100"/>
        </p:scale>
        <p:origin x="21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2.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749" y="1143000"/>
            <a:ext cx="5486501"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4775994" y="3517257"/>
            <a:ext cx="28655963" cy="7482252"/>
          </a:xfrm>
        </p:spPr>
        <p:txBody>
          <a:bodyPr anchor="b"/>
          <a:lstStyle>
            <a:lvl1pPr algn="ctr">
              <a:defRPr sz="18805"/>
            </a:lvl1pPr>
          </a:lstStyle>
          <a:p>
            <a:r>
              <a:rPr lang="zh-CN" altLang="en-US"/>
              <a:t>单击此处编辑母版标题样式</a:t>
            </a:r>
            <a:endParaRPr lang="en-US" dirty="0"/>
          </a:p>
        </p:txBody>
      </p:sp>
      <p:sp>
        <p:nvSpPr>
          <p:cNvPr id="3" name="Subtitle 2"/>
          <p:cNvSpPr>
            <a:spLocks noGrp="1"/>
          </p:cNvSpPr>
          <p:nvPr>
            <p:ph type="subTitle" idx="1"/>
          </p:nvPr>
        </p:nvSpPr>
        <p:spPr>
          <a:xfrm>
            <a:off x="4775994" y="11288053"/>
            <a:ext cx="28655963" cy="5188821"/>
          </a:xfrm>
        </p:spPr>
        <p:txBody>
          <a:bodyPr/>
          <a:lstStyle>
            <a:lvl1pPr marL="0" indent="0" algn="ctr">
              <a:buNone/>
              <a:defRPr sz="7520"/>
            </a:lvl1pPr>
            <a:lvl2pPr marL="1432560" indent="0" algn="ctr">
              <a:buNone/>
              <a:defRPr sz="6270"/>
            </a:lvl2pPr>
            <a:lvl3pPr marL="2865755" indent="0" algn="ctr">
              <a:buNone/>
              <a:defRPr sz="5640"/>
            </a:lvl3pPr>
            <a:lvl4pPr marL="4298315" indent="0" algn="ctr">
              <a:buNone/>
              <a:defRPr sz="5015"/>
            </a:lvl4pPr>
            <a:lvl5pPr marL="5730875" indent="0" algn="ctr">
              <a:buNone/>
              <a:defRPr sz="5015"/>
            </a:lvl5pPr>
            <a:lvl6pPr marL="7164070" indent="0" algn="ctr">
              <a:buNone/>
              <a:defRPr sz="5015"/>
            </a:lvl6pPr>
            <a:lvl7pPr marL="8596630" indent="0" algn="ctr">
              <a:buNone/>
              <a:defRPr sz="5015"/>
            </a:lvl7pPr>
            <a:lvl8pPr marL="10029190" indent="0" algn="ctr">
              <a:buNone/>
              <a:defRPr sz="5015"/>
            </a:lvl8pPr>
            <a:lvl9pPr marL="11462385" indent="0" algn="ctr">
              <a:buNone/>
              <a:defRPr sz="501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342564" y="1144228"/>
            <a:ext cx="8238589" cy="18213116"/>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626797" y="1144228"/>
            <a:ext cx="24238168" cy="1821311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606897" y="5357972"/>
            <a:ext cx="32954357" cy="8939897"/>
          </a:xfrm>
        </p:spPr>
        <p:txBody>
          <a:bodyPr anchor="b"/>
          <a:lstStyle>
            <a:lvl1pPr>
              <a:defRPr sz="18805"/>
            </a:lvl1pPr>
          </a:lstStyle>
          <a:p>
            <a:r>
              <a:rPr lang="zh-CN" altLang="en-US"/>
              <a:t>单击此处编辑母版标题样式</a:t>
            </a:r>
            <a:endParaRPr lang="en-US" dirty="0"/>
          </a:p>
        </p:txBody>
      </p:sp>
      <p:sp>
        <p:nvSpPr>
          <p:cNvPr id="3" name="Text Placeholder 2"/>
          <p:cNvSpPr>
            <a:spLocks noGrp="1"/>
          </p:cNvSpPr>
          <p:nvPr>
            <p:ph type="body" idx="1"/>
          </p:nvPr>
        </p:nvSpPr>
        <p:spPr>
          <a:xfrm>
            <a:off x="2606897" y="14382444"/>
            <a:ext cx="32954357" cy="4701280"/>
          </a:xfrm>
        </p:spPr>
        <p:txBody>
          <a:bodyPr/>
          <a:lstStyle>
            <a:lvl1pPr marL="0" indent="0">
              <a:buNone/>
              <a:defRPr sz="7520">
                <a:solidFill>
                  <a:schemeClr val="tx1">
                    <a:tint val="75000"/>
                  </a:schemeClr>
                </a:solidFill>
              </a:defRPr>
            </a:lvl1pPr>
            <a:lvl2pPr marL="1432560" indent="0">
              <a:buNone/>
              <a:defRPr sz="6270">
                <a:solidFill>
                  <a:schemeClr val="tx1">
                    <a:tint val="75000"/>
                  </a:schemeClr>
                </a:solidFill>
              </a:defRPr>
            </a:lvl2pPr>
            <a:lvl3pPr marL="2865755" indent="0">
              <a:buNone/>
              <a:defRPr sz="5640">
                <a:solidFill>
                  <a:schemeClr val="tx1">
                    <a:tint val="75000"/>
                  </a:schemeClr>
                </a:solidFill>
              </a:defRPr>
            </a:lvl3pPr>
            <a:lvl4pPr marL="4298315" indent="0">
              <a:buNone/>
              <a:defRPr sz="5015">
                <a:solidFill>
                  <a:schemeClr val="tx1">
                    <a:tint val="75000"/>
                  </a:schemeClr>
                </a:solidFill>
              </a:defRPr>
            </a:lvl4pPr>
            <a:lvl5pPr marL="5730875" indent="0">
              <a:buNone/>
              <a:defRPr sz="5015">
                <a:solidFill>
                  <a:schemeClr val="tx1">
                    <a:tint val="75000"/>
                  </a:schemeClr>
                </a:solidFill>
              </a:defRPr>
            </a:lvl5pPr>
            <a:lvl6pPr marL="7164070" indent="0">
              <a:buNone/>
              <a:defRPr sz="5015">
                <a:solidFill>
                  <a:schemeClr val="tx1">
                    <a:tint val="75000"/>
                  </a:schemeClr>
                </a:solidFill>
              </a:defRPr>
            </a:lvl6pPr>
            <a:lvl7pPr marL="8596630" indent="0">
              <a:buNone/>
              <a:defRPr sz="5015">
                <a:solidFill>
                  <a:schemeClr val="tx1">
                    <a:tint val="75000"/>
                  </a:schemeClr>
                </a:solidFill>
              </a:defRPr>
            </a:lvl7pPr>
            <a:lvl8pPr marL="10029190" indent="0">
              <a:buNone/>
              <a:defRPr sz="5015">
                <a:solidFill>
                  <a:schemeClr val="tx1">
                    <a:tint val="75000"/>
                  </a:schemeClr>
                </a:solidFill>
              </a:defRPr>
            </a:lvl8pPr>
            <a:lvl9pPr marL="11462385" indent="0">
              <a:buNone/>
              <a:defRPr sz="5015">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626796" y="5721137"/>
            <a:ext cx="16238379" cy="1363620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19342775" y="5721137"/>
            <a:ext cx="16238379" cy="1363620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631773" y="1144229"/>
            <a:ext cx="32954357" cy="4154044"/>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631775" y="5268423"/>
            <a:ext cx="16163752" cy="2581972"/>
          </a:xfrm>
        </p:spPr>
        <p:txBody>
          <a:bodyPr anchor="b"/>
          <a:lstStyle>
            <a:lvl1pPr marL="0" indent="0">
              <a:buNone/>
              <a:defRPr sz="7520" b="1"/>
            </a:lvl1pPr>
            <a:lvl2pPr marL="1432560" indent="0">
              <a:buNone/>
              <a:defRPr sz="6270" b="1"/>
            </a:lvl2pPr>
            <a:lvl3pPr marL="2865755" indent="0">
              <a:buNone/>
              <a:defRPr sz="5640" b="1"/>
            </a:lvl3pPr>
            <a:lvl4pPr marL="4298315" indent="0">
              <a:buNone/>
              <a:defRPr sz="5015" b="1"/>
            </a:lvl4pPr>
            <a:lvl5pPr marL="5730875" indent="0">
              <a:buNone/>
              <a:defRPr sz="5015" b="1"/>
            </a:lvl5pPr>
            <a:lvl6pPr marL="7164070" indent="0">
              <a:buNone/>
              <a:defRPr sz="5015" b="1"/>
            </a:lvl6pPr>
            <a:lvl7pPr marL="8596630" indent="0">
              <a:buNone/>
              <a:defRPr sz="5015" b="1"/>
            </a:lvl7pPr>
            <a:lvl8pPr marL="10029190" indent="0">
              <a:buNone/>
              <a:defRPr sz="5015" b="1"/>
            </a:lvl8pPr>
            <a:lvl9pPr marL="11462385" indent="0">
              <a:buNone/>
              <a:defRPr sz="5015"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2631775" y="7850395"/>
            <a:ext cx="16163752" cy="11546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19342775" y="5268423"/>
            <a:ext cx="16243355" cy="2581972"/>
          </a:xfrm>
        </p:spPr>
        <p:txBody>
          <a:bodyPr anchor="b"/>
          <a:lstStyle>
            <a:lvl1pPr marL="0" indent="0">
              <a:buNone/>
              <a:defRPr sz="7520" b="1"/>
            </a:lvl1pPr>
            <a:lvl2pPr marL="1432560" indent="0">
              <a:buNone/>
              <a:defRPr sz="6270" b="1"/>
            </a:lvl2pPr>
            <a:lvl3pPr marL="2865755" indent="0">
              <a:buNone/>
              <a:defRPr sz="5640" b="1"/>
            </a:lvl3pPr>
            <a:lvl4pPr marL="4298315" indent="0">
              <a:buNone/>
              <a:defRPr sz="5015" b="1"/>
            </a:lvl4pPr>
            <a:lvl5pPr marL="5730875" indent="0">
              <a:buNone/>
              <a:defRPr sz="5015" b="1"/>
            </a:lvl5pPr>
            <a:lvl6pPr marL="7164070" indent="0">
              <a:buNone/>
              <a:defRPr sz="5015" b="1"/>
            </a:lvl6pPr>
            <a:lvl7pPr marL="8596630" indent="0">
              <a:buNone/>
              <a:defRPr sz="5015" b="1"/>
            </a:lvl7pPr>
            <a:lvl8pPr marL="10029190" indent="0">
              <a:buNone/>
              <a:defRPr sz="5015" b="1"/>
            </a:lvl8pPr>
            <a:lvl9pPr marL="11462385" indent="0">
              <a:buNone/>
              <a:defRPr sz="5015"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19342775" y="7850395"/>
            <a:ext cx="16243355" cy="11546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631775" y="1432772"/>
            <a:ext cx="12323057" cy="5014701"/>
          </a:xfrm>
        </p:spPr>
        <p:txBody>
          <a:bodyPr anchor="b"/>
          <a:lstStyle>
            <a:lvl1pPr>
              <a:defRPr sz="10030"/>
            </a:lvl1pPr>
          </a:lstStyle>
          <a:p>
            <a:r>
              <a:rPr lang="zh-CN" altLang="en-US"/>
              <a:t>单击此处编辑母版标题样式</a:t>
            </a:r>
            <a:endParaRPr lang="en-US" dirty="0"/>
          </a:p>
        </p:txBody>
      </p:sp>
      <p:sp>
        <p:nvSpPr>
          <p:cNvPr id="3" name="Content Placeholder 2"/>
          <p:cNvSpPr>
            <a:spLocks noGrp="1"/>
          </p:cNvSpPr>
          <p:nvPr>
            <p:ph idx="1"/>
          </p:nvPr>
        </p:nvSpPr>
        <p:spPr>
          <a:xfrm>
            <a:off x="16243355" y="3094390"/>
            <a:ext cx="19342775" cy="15272948"/>
          </a:xfrm>
        </p:spPr>
        <p:txBody>
          <a:bodyPr/>
          <a:lstStyle>
            <a:lvl1pPr>
              <a:defRPr sz="10030"/>
            </a:lvl1pPr>
            <a:lvl2pPr>
              <a:defRPr sz="8775"/>
            </a:lvl2pPr>
            <a:lvl3pPr>
              <a:defRPr sz="7520"/>
            </a:lvl3pPr>
            <a:lvl4pPr>
              <a:defRPr sz="6270"/>
            </a:lvl4pPr>
            <a:lvl5pPr>
              <a:defRPr sz="6270"/>
            </a:lvl5pPr>
            <a:lvl6pPr>
              <a:defRPr sz="6270"/>
            </a:lvl6pPr>
            <a:lvl7pPr>
              <a:defRPr sz="6270"/>
            </a:lvl7pPr>
            <a:lvl8pPr>
              <a:defRPr sz="6270"/>
            </a:lvl8pPr>
            <a:lvl9pPr>
              <a:defRPr sz="627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2631775" y="6447473"/>
            <a:ext cx="12323057" cy="11944740"/>
          </a:xfrm>
        </p:spPr>
        <p:txBody>
          <a:bodyPr/>
          <a:lstStyle>
            <a:lvl1pPr marL="0" indent="0">
              <a:buNone/>
              <a:defRPr sz="5015"/>
            </a:lvl1pPr>
            <a:lvl2pPr marL="1432560" indent="0">
              <a:buNone/>
              <a:defRPr sz="4385"/>
            </a:lvl2pPr>
            <a:lvl3pPr marL="2865755" indent="0">
              <a:buNone/>
              <a:defRPr sz="3760"/>
            </a:lvl3pPr>
            <a:lvl4pPr marL="4298315" indent="0">
              <a:buNone/>
              <a:defRPr sz="3135"/>
            </a:lvl4pPr>
            <a:lvl5pPr marL="5730875" indent="0">
              <a:buNone/>
              <a:defRPr sz="3135"/>
            </a:lvl5pPr>
            <a:lvl6pPr marL="7164070" indent="0">
              <a:buNone/>
              <a:defRPr sz="3135"/>
            </a:lvl6pPr>
            <a:lvl7pPr marL="8596630" indent="0">
              <a:buNone/>
              <a:defRPr sz="3135"/>
            </a:lvl7pPr>
            <a:lvl8pPr marL="10029190" indent="0">
              <a:buNone/>
              <a:defRPr sz="3135"/>
            </a:lvl8pPr>
            <a:lvl9pPr marL="11462385" indent="0">
              <a:buNone/>
              <a:defRPr sz="313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631775" y="1432772"/>
            <a:ext cx="12323057" cy="5014701"/>
          </a:xfrm>
        </p:spPr>
        <p:txBody>
          <a:bodyPr anchor="b"/>
          <a:lstStyle>
            <a:lvl1pPr>
              <a:defRPr sz="1003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6243355" y="3094390"/>
            <a:ext cx="19342775" cy="15272948"/>
          </a:xfrm>
        </p:spPr>
        <p:txBody>
          <a:bodyPr anchor="t"/>
          <a:lstStyle>
            <a:lvl1pPr marL="0" indent="0">
              <a:buNone/>
              <a:defRPr sz="10030"/>
            </a:lvl1pPr>
            <a:lvl2pPr marL="1432560" indent="0">
              <a:buNone/>
              <a:defRPr sz="8775"/>
            </a:lvl2pPr>
            <a:lvl3pPr marL="2865755" indent="0">
              <a:buNone/>
              <a:defRPr sz="7520"/>
            </a:lvl3pPr>
            <a:lvl4pPr marL="4298315" indent="0">
              <a:buNone/>
              <a:defRPr sz="6270"/>
            </a:lvl4pPr>
            <a:lvl5pPr marL="5730875" indent="0">
              <a:buNone/>
              <a:defRPr sz="6270"/>
            </a:lvl5pPr>
            <a:lvl6pPr marL="7164070" indent="0">
              <a:buNone/>
              <a:defRPr sz="6270"/>
            </a:lvl6pPr>
            <a:lvl7pPr marL="8596630" indent="0">
              <a:buNone/>
              <a:defRPr sz="6270"/>
            </a:lvl7pPr>
            <a:lvl8pPr marL="10029190" indent="0">
              <a:buNone/>
              <a:defRPr sz="6270"/>
            </a:lvl8pPr>
            <a:lvl9pPr marL="11462385" indent="0">
              <a:buNone/>
              <a:defRPr sz="6270"/>
            </a:lvl9pPr>
          </a:lstStyle>
          <a:p>
            <a:r>
              <a:rPr lang="zh-CN" altLang="en-US"/>
              <a:t>单击图标添加图片</a:t>
            </a:r>
            <a:endParaRPr lang="en-US" dirty="0"/>
          </a:p>
        </p:txBody>
      </p:sp>
      <p:sp>
        <p:nvSpPr>
          <p:cNvPr id="4" name="Text Placeholder 3"/>
          <p:cNvSpPr>
            <a:spLocks noGrp="1"/>
          </p:cNvSpPr>
          <p:nvPr>
            <p:ph type="body" sz="half" idx="2"/>
          </p:nvPr>
        </p:nvSpPr>
        <p:spPr>
          <a:xfrm>
            <a:off x="2631775" y="6447473"/>
            <a:ext cx="12323057" cy="11944740"/>
          </a:xfrm>
        </p:spPr>
        <p:txBody>
          <a:bodyPr/>
          <a:lstStyle>
            <a:lvl1pPr marL="0" indent="0">
              <a:buNone/>
              <a:defRPr sz="5015"/>
            </a:lvl1pPr>
            <a:lvl2pPr marL="1432560" indent="0">
              <a:buNone/>
              <a:defRPr sz="4385"/>
            </a:lvl2pPr>
            <a:lvl3pPr marL="2865755" indent="0">
              <a:buNone/>
              <a:defRPr sz="3760"/>
            </a:lvl3pPr>
            <a:lvl4pPr marL="4298315" indent="0">
              <a:buNone/>
              <a:defRPr sz="3135"/>
            </a:lvl4pPr>
            <a:lvl5pPr marL="5730875" indent="0">
              <a:buNone/>
              <a:defRPr sz="3135"/>
            </a:lvl5pPr>
            <a:lvl6pPr marL="7164070" indent="0">
              <a:buNone/>
              <a:defRPr sz="3135"/>
            </a:lvl6pPr>
            <a:lvl7pPr marL="8596630" indent="0">
              <a:buNone/>
              <a:defRPr sz="3135"/>
            </a:lvl7pPr>
            <a:lvl8pPr marL="10029190" indent="0">
              <a:buNone/>
              <a:defRPr sz="3135"/>
            </a:lvl8pPr>
            <a:lvl9pPr marL="11462385" indent="0">
              <a:buNone/>
              <a:defRPr sz="313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6797" y="1144229"/>
            <a:ext cx="32954357" cy="41540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626797" y="5721137"/>
            <a:ext cx="32954357" cy="1363620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2626796" y="19919508"/>
            <a:ext cx="8596789" cy="1144227"/>
          </a:xfrm>
          <a:prstGeom prst="rect">
            <a:avLst/>
          </a:prstGeom>
        </p:spPr>
        <p:txBody>
          <a:bodyPr vert="horz" lIns="91440" tIns="45720" rIns="91440" bIns="45720" rtlCol="0" anchor="ctr"/>
          <a:lstStyle>
            <a:lvl1pPr algn="l">
              <a:defRPr sz="3760">
                <a:solidFill>
                  <a:schemeClr val="tx1">
                    <a:tint val="75000"/>
                  </a:schemeClr>
                </a:solidFill>
              </a:defRPr>
            </a:lvl1p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3"/>
          </p:nvPr>
        </p:nvSpPr>
        <p:spPr>
          <a:xfrm>
            <a:off x="12656384" y="19919508"/>
            <a:ext cx="12895183" cy="1144227"/>
          </a:xfrm>
          <a:prstGeom prst="rect">
            <a:avLst/>
          </a:prstGeom>
        </p:spPr>
        <p:txBody>
          <a:bodyPr vert="horz" lIns="91440" tIns="45720" rIns="91440" bIns="45720" rtlCol="0" anchor="ctr"/>
          <a:lstStyle>
            <a:lvl1pPr algn="ctr">
              <a:defRPr sz="376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26984365" y="19919508"/>
            <a:ext cx="8596789" cy="1144227"/>
          </a:xfrm>
          <a:prstGeom prst="rect">
            <a:avLst/>
          </a:prstGeom>
        </p:spPr>
        <p:txBody>
          <a:bodyPr vert="horz" lIns="91440" tIns="45720" rIns="91440" bIns="45720" rtlCol="0" anchor="ctr"/>
          <a:lstStyle>
            <a:lvl1pPr algn="r">
              <a:defRPr sz="376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2865755" rtl="0" eaLnBrk="1" latinLnBrk="0" hangingPunct="1">
        <a:lnSpc>
          <a:spcPct val="90000"/>
        </a:lnSpc>
        <a:spcBef>
          <a:spcPct val="0"/>
        </a:spcBef>
        <a:buNone/>
        <a:defRPr sz="13790" kern="1200">
          <a:solidFill>
            <a:schemeClr val="tx1"/>
          </a:solidFill>
          <a:latin typeface="+mj-lt"/>
          <a:ea typeface="+mj-ea"/>
          <a:cs typeface="+mj-cs"/>
        </a:defRPr>
      </a:lvl1pPr>
    </p:titleStyle>
    <p:bodyStyle>
      <a:lvl1pPr marL="716280" indent="-716280" algn="l" defTabSz="2865755" rtl="0" eaLnBrk="1" latinLnBrk="0" hangingPunct="1">
        <a:lnSpc>
          <a:spcPct val="90000"/>
        </a:lnSpc>
        <a:spcBef>
          <a:spcPts val="3135"/>
        </a:spcBef>
        <a:buFont typeface="Arial" panose="020B0604020202020204" pitchFamily="34" charset="0"/>
        <a:buChar char="•"/>
        <a:defRPr sz="8775" kern="1200">
          <a:solidFill>
            <a:schemeClr val="tx1"/>
          </a:solidFill>
          <a:latin typeface="+mn-lt"/>
          <a:ea typeface="+mn-ea"/>
          <a:cs typeface="+mn-cs"/>
        </a:defRPr>
      </a:lvl1pPr>
      <a:lvl2pPr marL="2149475" indent="-716280" algn="l" defTabSz="2865755" rtl="0" eaLnBrk="1" latinLnBrk="0" hangingPunct="1">
        <a:lnSpc>
          <a:spcPct val="90000"/>
        </a:lnSpc>
        <a:spcBef>
          <a:spcPts val="1565"/>
        </a:spcBef>
        <a:buFont typeface="Arial" panose="020B0604020202020204" pitchFamily="34" charset="0"/>
        <a:buChar char="•"/>
        <a:defRPr sz="7520" kern="1200">
          <a:solidFill>
            <a:schemeClr val="tx1"/>
          </a:solidFill>
          <a:latin typeface="+mn-lt"/>
          <a:ea typeface="+mn-ea"/>
          <a:cs typeface="+mn-cs"/>
        </a:defRPr>
      </a:lvl2pPr>
      <a:lvl3pPr marL="3582035" indent="-716280" algn="l" defTabSz="2865755" rtl="0" eaLnBrk="1" latinLnBrk="0" hangingPunct="1">
        <a:lnSpc>
          <a:spcPct val="90000"/>
        </a:lnSpc>
        <a:spcBef>
          <a:spcPts val="1565"/>
        </a:spcBef>
        <a:buFont typeface="Arial" panose="020B0604020202020204" pitchFamily="34" charset="0"/>
        <a:buChar char="•"/>
        <a:defRPr sz="6270" kern="1200">
          <a:solidFill>
            <a:schemeClr val="tx1"/>
          </a:solidFill>
          <a:latin typeface="+mn-lt"/>
          <a:ea typeface="+mn-ea"/>
          <a:cs typeface="+mn-cs"/>
        </a:defRPr>
      </a:lvl3pPr>
      <a:lvl4pPr marL="5014595" indent="-716280" algn="l" defTabSz="2865755" rtl="0" eaLnBrk="1" latinLnBrk="0" hangingPunct="1">
        <a:lnSpc>
          <a:spcPct val="90000"/>
        </a:lnSpc>
        <a:spcBef>
          <a:spcPts val="1565"/>
        </a:spcBef>
        <a:buFont typeface="Arial" panose="020B0604020202020204" pitchFamily="34" charset="0"/>
        <a:buChar char="•"/>
        <a:defRPr sz="5640" kern="1200">
          <a:solidFill>
            <a:schemeClr val="tx1"/>
          </a:solidFill>
          <a:latin typeface="+mn-lt"/>
          <a:ea typeface="+mn-ea"/>
          <a:cs typeface="+mn-cs"/>
        </a:defRPr>
      </a:lvl4pPr>
      <a:lvl5pPr marL="6447790" indent="-716280" algn="l" defTabSz="2865755" rtl="0" eaLnBrk="1" latinLnBrk="0" hangingPunct="1">
        <a:lnSpc>
          <a:spcPct val="90000"/>
        </a:lnSpc>
        <a:spcBef>
          <a:spcPts val="1565"/>
        </a:spcBef>
        <a:buFont typeface="Arial" panose="020B0604020202020204" pitchFamily="34" charset="0"/>
        <a:buChar char="•"/>
        <a:defRPr sz="5640" kern="1200">
          <a:solidFill>
            <a:schemeClr val="tx1"/>
          </a:solidFill>
          <a:latin typeface="+mn-lt"/>
          <a:ea typeface="+mn-ea"/>
          <a:cs typeface="+mn-cs"/>
        </a:defRPr>
      </a:lvl5pPr>
      <a:lvl6pPr marL="7880350" indent="-716280" algn="l" defTabSz="2865755" rtl="0" eaLnBrk="1" latinLnBrk="0" hangingPunct="1">
        <a:lnSpc>
          <a:spcPct val="90000"/>
        </a:lnSpc>
        <a:spcBef>
          <a:spcPts val="1565"/>
        </a:spcBef>
        <a:buFont typeface="Arial" panose="020B0604020202020204" pitchFamily="34" charset="0"/>
        <a:buChar char="•"/>
        <a:defRPr sz="5640" kern="1200">
          <a:solidFill>
            <a:schemeClr val="tx1"/>
          </a:solidFill>
          <a:latin typeface="+mn-lt"/>
          <a:ea typeface="+mn-ea"/>
          <a:cs typeface="+mn-cs"/>
        </a:defRPr>
      </a:lvl6pPr>
      <a:lvl7pPr marL="9312910" indent="-716280" algn="l" defTabSz="2865755" rtl="0" eaLnBrk="1" latinLnBrk="0" hangingPunct="1">
        <a:lnSpc>
          <a:spcPct val="90000"/>
        </a:lnSpc>
        <a:spcBef>
          <a:spcPts val="1565"/>
        </a:spcBef>
        <a:buFont typeface="Arial" panose="020B0604020202020204" pitchFamily="34" charset="0"/>
        <a:buChar char="•"/>
        <a:defRPr sz="5640" kern="1200">
          <a:solidFill>
            <a:schemeClr val="tx1"/>
          </a:solidFill>
          <a:latin typeface="+mn-lt"/>
          <a:ea typeface="+mn-ea"/>
          <a:cs typeface="+mn-cs"/>
        </a:defRPr>
      </a:lvl7pPr>
      <a:lvl8pPr marL="10746105" indent="-716280" algn="l" defTabSz="2865755" rtl="0" eaLnBrk="1" latinLnBrk="0" hangingPunct="1">
        <a:lnSpc>
          <a:spcPct val="90000"/>
        </a:lnSpc>
        <a:spcBef>
          <a:spcPts val="1565"/>
        </a:spcBef>
        <a:buFont typeface="Arial" panose="020B0604020202020204" pitchFamily="34" charset="0"/>
        <a:buChar char="•"/>
        <a:defRPr sz="5640" kern="1200">
          <a:solidFill>
            <a:schemeClr val="tx1"/>
          </a:solidFill>
          <a:latin typeface="+mn-lt"/>
          <a:ea typeface="+mn-ea"/>
          <a:cs typeface="+mn-cs"/>
        </a:defRPr>
      </a:lvl8pPr>
      <a:lvl9pPr marL="12178665" indent="-716280" algn="l" defTabSz="2865755" rtl="0" eaLnBrk="1" latinLnBrk="0" hangingPunct="1">
        <a:lnSpc>
          <a:spcPct val="90000"/>
        </a:lnSpc>
        <a:spcBef>
          <a:spcPts val="1565"/>
        </a:spcBef>
        <a:buFont typeface="Arial" panose="020B0604020202020204" pitchFamily="34" charset="0"/>
        <a:buChar char="•"/>
        <a:defRPr sz="5640" kern="1200">
          <a:solidFill>
            <a:schemeClr val="tx1"/>
          </a:solidFill>
          <a:latin typeface="+mn-lt"/>
          <a:ea typeface="+mn-ea"/>
          <a:cs typeface="+mn-cs"/>
        </a:defRPr>
      </a:lvl9pPr>
    </p:bodyStyle>
    <p:otherStyle>
      <a:defPPr>
        <a:defRPr lang="en-US"/>
      </a:defPPr>
      <a:lvl1pPr marL="0" algn="l" defTabSz="2865755" rtl="0" eaLnBrk="1" latinLnBrk="0" hangingPunct="1">
        <a:defRPr sz="5640" kern="1200">
          <a:solidFill>
            <a:schemeClr val="tx1"/>
          </a:solidFill>
          <a:latin typeface="+mn-lt"/>
          <a:ea typeface="+mn-ea"/>
          <a:cs typeface="+mn-cs"/>
        </a:defRPr>
      </a:lvl1pPr>
      <a:lvl2pPr marL="1432560" algn="l" defTabSz="2865755" rtl="0" eaLnBrk="1" latinLnBrk="0" hangingPunct="1">
        <a:defRPr sz="5640" kern="1200">
          <a:solidFill>
            <a:schemeClr val="tx1"/>
          </a:solidFill>
          <a:latin typeface="+mn-lt"/>
          <a:ea typeface="+mn-ea"/>
          <a:cs typeface="+mn-cs"/>
        </a:defRPr>
      </a:lvl2pPr>
      <a:lvl3pPr marL="2865755" algn="l" defTabSz="2865755" rtl="0" eaLnBrk="1" latinLnBrk="0" hangingPunct="1">
        <a:defRPr sz="5640" kern="1200">
          <a:solidFill>
            <a:schemeClr val="tx1"/>
          </a:solidFill>
          <a:latin typeface="+mn-lt"/>
          <a:ea typeface="+mn-ea"/>
          <a:cs typeface="+mn-cs"/>
        </a:defRPr>
      </a:lvl3pPr>
      <a:lvl4pPr marL="4298315" algn="l" defTabSz="2865755" rtl="0" eaLnBrk="1" latinLnBrk="0" hangingPunct="1">
        <a:defRPr sz="5640" kern="1200">
          <a:solidFill>
            <a:schemeClr val="tx1"/>
          </a:solidFill>
          <a:latin typeface="+mn-lt"/>
          <a:ea typeface="+mn-ea"/>
          <a:cs typeface="+mn-cs"/>
        </a:defRPr>
      </a:lvl4pPr>
      <a:lvl5pPr marL="5730875" algn="l" defTabSz="2865755" rtl="0" eaLnBrk="1" latinLnBrk="0" hangingPunct="1">
        <a:defRPr sz="5640" kern="1200">
          <a:solidFill>
            <a:schemeClr val="tx1"/>
          </a:solidFill>
          <a:latin typeface="+mn-lt"/>
          <a:ea typeface="+mn-ea"/>
          <a:cs typeface="+mn-cs"/>
        </a:defRPr>
      </a:lvl5pPr>
      <a:lvl6pPr marL="7164070" algn="l" defTabSz="2865755" rtl="0" eaLnBrk="1" latinLnBrk="0" hangingPunct="1">
        <a:defRPr sz="5640" kern="1200">
          <a:solidFill>
            <a:schemeClr val="tx1"/>
          </a:solidFill>
          <a:latin typeface="+mn-lt"/>
          <a:ea typeface="+mn-ea"/>
          <a:cs typeface="+mn-cs"/>
        </a:defRPr>
      </a:lvl6pPr>
      <a:lvl7pPr marL="8596630" algn="l" defTabSz="2865755" rtl="0" eaLnBrk="1" latinLnBrk="0" hangingPunct="1">
        <a:defRPr sz="5640" kern="1200">
          <a:solidFill>
            <a:schemeClr val="tx1"/>
          </a:solidFill>
          <a:latin typeface="+mn-lt"/>
          <a:ea typeface="+mn-ea"/>
          <a:cs typeface="+mn-cs"/>
        </a:defRPr>
      </a:lvl7pPr>
      <a:lvl8pPr marL="10029190" algn="l" defTabSz="2865755" rtl="0" eaLnBrk="1" latinLnBrk="0" hangingPunct="1">
        <a:defRPr sz="5640" kern="1200">
          <a:solidFill>
            <a:schemeClr val="tx1"/>
          </a:solidFill>
          <a:latin typeface="+mn-lt"/>
          <a:ea typeface="+mn-ea"/>
          <a:cs typeface="+mn-cs"/>
        </a:defRPr>
      </a:lvl8pPr>
      <a:lvl9pPr marL="11462385" algn="l" defTabSz="2865755" rtl="0" eaLnBrk="1" latinLnBrk="0" hangingPunct="1">
        <a:defRPr sz="5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image" Target="../media/image7.png"/><Relationship Id="rId7" Type="http://schemas.openxmlformats.org/officeDocument/2006/relationships/image" Target="../media/image6.jpeg"/><Relationship Id="rId6" Type="http://schemas.openxmlformats.org/officeDocument/2006/relationships/image" Target="../media/image5.jpeg"/><Relationship Id="rId5" Type="http://schemas.microsoft.com/office/2007/relationships/hdphoto" Target="../media/image4.wdp"/><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5" Type="http://schemas.openxmlformats.org/officeDocument/2006/relationships/notesSlide" Target="../notesSlides/notesSlide1.xml"/><Relationship Id="rId14" Type="http://schemas.openxmlformats.org/officeDocument/2006/relationships/slideLayout" Target="../slideLayouts/slideLayout1.xml"/><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jpeg"/><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0E1"/>
        </a:solidFill>
        <a:effectLst/>
      </p:bgPr>
    </p:bg>
    <p:spTree>
      <p:nvGrpSpPr>
        <p:cNvPr id="1" name=""/>
        <p:cNvGrpSpPr/>
        <p:nvPr/>
      </p:nvGrpSpPr>
      <p:grpSpPr>
        <a:xfrm>
          <a:off x="0" y="0"/>
          <a:ext cx="0" cy="0"/>
          <a:chOff x="0" y="0"/>
          <a:chExt cx="0" cy="0"/>
        </a:xfrm>
      </p:grpSpPr>
      <p:sp>
        <p:nvSpPr>
          <p:cNvPr id="234" name="矩形 233"/>
          <p:cNvSpPr/>
          <p:nvPr/>
        </p:nvSpPr>
        <p:spPr>
          <a:xfrm>
            <a:off x="23346859" y="13115881"/>
            <a:ext cx="9573001" cy="8104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68580" y="100331"/>
            <a:ext cx="37956488" cy="2957195"/>
          </a:xfrm>
          <a:prstGeom prst="rect">
            <a:avLst/>
          </a:prstGeom>
          <a:solidFill>
            <a:srgbClr val="A2131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800" b="1" dirty="0">
                <a:solidFill>
                  <a:schemeClr val="tx1">
                    <a:lumMod val="95000"/>
                    <a:lumOff val="5000"/>
                  </a:schemeClr>
                </a:solidFill>
              </a:rPr>
              <a:t>四川能源职业学院建筑</a:t>
            </a:r>
            <a:r>
              <a:rPr lang="zh-CN" altLang="en-US" sz="8800" b="1" dirty="0">
                <a:solidFill>
                  <a:schemeClr val="tx1">
                    <a:lumMod val="95000"/>
                    <a:lumOff val="5000"/>
                  </a:schemeClr>
                </a:solidFill>
              </a:rPr>
              <a:t>设计方案调整</a:t>
            </a:r>
            <a:r>
              <a:rPr lang="zh-CN" altLang="en-US" sz="8800" b="1" dirty="0">
                <a:solidFill>
                  <a:schemeClr val="tx1">
                    <a:lumMod val="95000"/>
                    <a:lumOff val="5000"/>
                  </a:schemeClr>
                </a:solidFill>
                <a:sym typeface="+mn-ea"/>
              </a:rPr>
              <a:t>批前</a:t>
            </a:r>
            <a:r>
              <a:rPr lang="zh-CN" altLang="en-US" sz="8800" b="1" dirty="0">
                <a:solidFill>
                  <a:schemeClr val="tx1">
                    <a:lumMod val="95000"/>
                    <a:lumOff val="5000"/>
                  </a:schemeClr>
                </a:solidFill>
              </a:rPr>
              <a:t>公示</a:t>
            </a:r>
            <a:endParaRPr lang="zh-CN" altLang="en-US" sz="88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47" name="直接连接符 46"/>
          <p:cNvCxnSpPr/>
          <p:nvPr/>
        </p:nvCxnSpPr>
        <p:spPr>
          <a:xfrm>
            <a:off x="10924539" y="3072765"/>
            <a:ext cx="0" cy="183387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0924539" y="12852237"/>
            <a:ext cx="270884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57785" y="3072765"/>
            <a:ext cx="0" cy="183959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14935" y="21434424"/>
            <a:ext cx="37920928" cy="24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8035863" y="3033396"/>
            <a:ext cx="0" cy="184442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1"/>
            </p:custDataLst>
          </p:nvPr>
        </p:nvSpPr>
        <p:spPr>
          <a:xfrm>
            <a:off x="187325" y="3498850"/>
            <a:ext cx="10737214" cy="17512030"/>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公示说明</a:t>
            </a:r>
            <a:endParaRPr lang="en-US" altLang="zh-CN" sz="4400" dirty="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zh-CN" sz="2800" dirty="0">
                <a:latin typeface="微软雅黑" panose="020B0503020204020204" pitchFamily="34" charset="-122"/>
                <a:ea typeface="微软雅黑" panose="020B0503020204020204" pitchFamily="34" charset="-122"/>
                <a:sym typeface="+mn-ea"/>
              </a:rPr>
              <a:t>该项目调整方案于</a:t>
            </a:r>
            <a:r>
              <a:rPr lang="en-US" altLang="zh-CN" sz="2800" dirty="0">
                <a:latin typeface="微软雅黑" panose="020B0503020204020204" pitchFamily="34" charset="-122"/>
                <a:ea typeface="微软雅黑" panose="020B0503020204020204" pitchFamily="34" charset="-122"/>
                <a:sym typeface="+mn-ea"/>
              </a:rPr>
              <a:t>2024</a:t>
            </a:r>
            <a:r>
              <a:rPr lang="zh-CN" altLang="en-US" sz="2800" dirty="0">
                <a:latin typeface="微软雅黑" panose="020B0503020204020204" pitchFamily="34" charset="-122"/>
                <a:ea typeface="微软雅黑" panose="020B0503020204020204" pitchFamily="34" charset="-122"/>
                <a:sym typeface="+mn-ea"/>
              </a:rPr>
              <a:t>年</a:t>
            </a:r>
            <a:r>
              <a:rPr lang="en-US" altLang="zh-CN" sz="2800" dirty="0">
                <a:latin typeface="微软雅黑" panose="020B0503020204020204" pitchFamily="34" charset="-122"/>
                <a:ea typeface="微软雅黑" panose="020B0503020204020204" pitchFamily="34" charset="-122"/>
                <a:sym typeface="+mn-ea"/>
              </a:rPr>
              <a:t>5</a:t>
            </a:r>
            <a:r>
              <a:rPr lang="zh-CN" altLang="en-US" sz="2800" dirty="0">
                <a:latin typeface="微软雅黑" panose="020B0503020204020204" pitchFamily="34" charset="-122"/>
                <a:ea typeface="微软雅黑" panose="020B0503020204020204" pitchFamily="34" charset="-122"/>
                <a:sym typeface="+mn-ea"/>
              </a:rPr>
              <a:t>月</a:t>
            </a:r>
            <a:r>
              <a:rPr lang="en-US" altLang="zh-CN" sz="2800" dirty="0">
                <a:latin typeface="微软雅黑" panose="020B0503020204020204" pitchFamily="34" charset="-122"/>
                <a:ea typeface="微软雅黑" panose="020B0503020204020204" pitchFamily="34" charset="-122"/>
                <a:sym typeface="+mn-ea"/>
              </a:rPr>
              <a:t>8</a:t>
            </a:r>
            <a:r>
              <a:rPr lang="zh-CN" altLang="en-US" sz="2800" dirty="0">
                <a:latin typeface="微软雅黑" panose="020B0503020204020204" pitchFamily="34" charset="-122"/>
                <a:ea typeface="微软雅黑" panose="020B0503020204020204" pitchFamily="34" charset="-122"/>
                <a:sym typeface="+mn-ea"/>
              </a:rPr>
              <a:t>日由遂宁市国土空间规划委员会第</a:t>
            </a:r>
            <a:r>
              <a:rPr lang="en-US" altLang="zh-CN" sz="2800" dirty="0">
                <a:latin typeface="微软雅黑" panose="020B0503020204020204" pitchFamily="34" charset="-122"/>
                <a:ea typeface="微软雅黑" panose="020B0503020204020204" pitchFamily="34" charset="-122"/>
                <a:sym typeface="+mn-ea"/>
              </a:rPr>
              <a:t>34</a:t>
            </a:r>
            <a:r>
              <a:rPr lang="zh-CN" altLang="en-US" sz="2800" dirty="0">
                <a:latin typeface="微软雅黑" panose="020B0503020204020204" pitchFamily="34" charset="-122"/>
                <a:ea typeface="微软雅黑" panose="020B0503020204020204" pitchFamily="34" charset="-122"/>
                <a:sym typeface="+mn-ea"/>
              </a:rPr>
              <a:t>次常务会议审议通过。因校区发展</a:t>
            </a:r>
            <a:r>
              <a:rPr lang="zh-CN" altLang="en-US" sz="2800" dirty="0">
                <a:latin typeface="微软雅黑" panose="020B0503020204020204" pitchFamily="34" charset="-122"/>
                <a:ea typeface="微软雅黑" panose="020B0503020204020204" pitchFamily="34" charset="-122"/>
                <a:sym typeface="+mn-ea"/>
              </a:rPr>
              <a:t>需要，进一步提升校区品质，现将调整内容进行批前公示，接受公众的审阅，若有异议或者疑问者，请于公示期内以书面形式向公证处反映。若无异议，该项目按调整后实施。特此公示。</a:t>
            </a:r>
            <a:r>
              <a:rPr lang="en-US" altLang="zh-CN" sz="2800" dirty="0">
                <a:latin typeface="微软雅黑" panose="020B0503020204020204" pitchFamily="34" charset="-122"/>
                <a:ea typeface="微软雅黑" panose="020B0503020204020204" pitchFamily="34" charset="-122"/>
                <a:sym typeface="+mn-ea"/>
              </a:rPr>
              <a:t>                                                                   </a:t>
            </a:r>
            <a:endParaRPr lang="en-US" altLang="zh-CN" sz="2800" dirty="0">
              <a:latin typeface="微软雅黑" panose="020B0503020204020204" pitchFamily="34" charset="-122"/>
              <a:ea typeface="微软雅黑" panose="020B0503020204020204" pitchFamily="34" charset="-122"/>
              <a:sym typeface="+mn-ea"/>
            </a:endParaRPr>
          </a:p>
          <a:p>
            <a:endParaRPr lang="zh-CN" altLang="en-US" sz="2800" dirty="0">
              <a:latin typeface="微软雅黑" panose="020B0503020204020204" pitchFamily="34" charset="-122"/>
              <a:ea typeface="微软雅黑" panose="020B0503020204020204" pitchFamily="34" charset="-122"/>
              <a:sym typeface="+mn-ea"/>
            </a:endParaRPr>
          </a:p>
          <a:p>
            <a:r>
              <a:rPr lang="zh-CN" altLang="en-US" sz="2800" dirty="0">
                <a:latin typeface="微软雅黑" panose="020B0503020204020204" pitchFamily="34" charset="-122"/>
                <a:ea typeface="微软雅黑" panose="020B0503020204020204" pitchFamily="34" charset="-122"/>
                <a:sym typeface="+mn-ea"/>
              </a:rPr>
              <a:t> </a:t>
            </a:r>
            <a:r>
              <a:rPr lang="en-US" altLang="zh-CN" sz="2800" dirty="0">
                <a:latin typeface="微软雅黑" panose="020B0503020204020204" pitchFamily="34" charset="-122"/>
                <a:ea typeface="微软雅黑" panose="020B0503020204020204" pitchFamily="34" charset="-122"/>
                <a:sym typeface="+mn-ea"/>
              </a:rPr>
              <a:t>                                                            </a:t>
            </a:r>
            <a:r>
              <a:rPr lang="zh-CN" altLang="en-US" sz="2800" dirty="0">
                <a:latin typeface="微软雅黑" panose="020B0503020204020204" pitchFamily="34" charset="-122"/>
                <a:ea typeface="微软雅黑" panose="020B0503020204020204" pitchFamily="34" charset="-122"/>
                <a:sym typeface="+mn-ea"/>
              </a:rPr>
              <a:t>遂宁市自然资源和规划局</a:t>
            </a:r>
            <a:endParaRPr lang="zh-CN" altLang="en-US" sz="2800" b="1" dirty="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sym typeface="+mn-ea"/>
              </a:rPr>
              <a:t>                                                                         2024</a:t>
            </a:r>
            <a:r>
              <a:rPr lang="zh-CN" altLang="en-US" sz="2800" dirty="0">
                <a:latin typeface="微软雅黑" panose="020B0503020204020204" pitchFamily="34" charset="-122"/>
                <a:ea typeface="微软雅黑" panose="020B0503020204020204" pitchFamily="34" charset="-122"/>
                <a:sym typeface="+mn-ea"/>
              </a:rPr>
              <a:t>年</a:t>
            </a:r>
            <a:r>
              <a:rPr lang="en-US" altLang="zh-CN" sz="2800" dirty="0">
                <a:latin typeface="微软雅黑" panose="020B0503020204020204" pitchFamily="34" charset="-122"/>
                <a:ea typeface="微软雅黑" panose="020B0503020204020204" pitchFamily="34" charset="-122"/>
                <a:sym typeface="+mn-ea"/>
              </a:rPr>
              <a:t>6</a:t>
            </a:r>
            <a:r>
              <a:rPr lang="zh-CN" altLang="en-US" sz="2800" dirty="0">
                <a:latin typeface="微软雅黑" panose="020B0503020204020204" pitchFamily="34" charset="-122"/>
                <a:ea typeface="微软雅黑" panose="020B0503020204020204" pitchFamily="34" charset="-122"/>
                <a:sym typeface="+mn-ea"/>
              </a:rPr>
              <a:t>月</a:t>
            </a:r>
            <a:r>
              <a:rPr lang="en-US" altLang="zh-CN" sz="2800" dirty="0">
                <a:latin typeface="微软雅黑" panose="020B0503020204020204" pitchFamily="34" charset="-122"/>
                <a:ea typeface="微软雅黑" panose="020B0503020204020204" pitchFamily="34" charset="-122"/>
                <a:sym typeface="+mn-ea"/>
              </a:rPr>
              <a:t>26</a:t>
            </a:r>
            <a:r>
              <a:rPr lang="zh-CN" altLang="en-US" sz="2800" dirty="0">
                <a:latin typeface="微软雅黑" panose="020B0503020204020204" pitchFamily="34" charset="-122"/>
                <a:ea typeface="微软雅黑" panose="020B0503020204020204" pitchFamily="34" charset="-122"/>
                <a:sym typeface="+mn-ea"/>
              </a:rPr>
              <a:t>日</a:t>
            </a:r>
            <a:endParaRPr lang="en-US" altLang="zh-CN" sz="2800" dirty="0">
              <a:latin typeface="微软雅黑" panose="020B0503020204020204" pitchFamily="34" charset="-122"/>
              <a:ea typeface="微软雅黑" panose="020B0503020204020204" pitchFamily="34" charset="-122"/>
            </a:endParaRPr>
          </a:p>
          <a:p>
            <a:endParaRPr lang="en-US" altLang="zh-CN" sz="2800" dirty="0">
              <a:latin typeface="微软雅黑" panose="020B0503020204020204" pitchFamily="34" charset="-122"/>
              <a:ea typeface="微软雅黑" panose="020B0503020204020204" pitchFamily="34" charset="-122"/>
            </a:endParaRPr>
          </a:p>
          <a:p>
            <a:endParaRPr lang="en-US" altLang="zh-CN" sz="2800"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公示日期：</a:t>
            </a:r>
            <a:r>
              <a:rPr lang="en-US" altLang="zh-CN" sz="2800" dirty="0">
                <a:latin typeface="微软雅黑" panose="020B0503020204020204" pitchFamily="34" charset="-122"/>
                <a:ea typeface="微软雅黑" panose="020B0503020204020204" pitchFamily="34" charset="-122"/>
              </a:rPr>
              <a:t>7</a:t>
            </a:r>
            <a:r>
              <a:rPr lang="zh-CN" altLang="en-US" sz="2800" dirty="0">
                <a:latin typeface="微软雅黑" panose="020B0503020204020204" pitchFamily="34" charset="-122"/>
                <a:ea typeface="微软雅黑" panose="020B0503020204020204" pitchFamily="34" charset="-122"/>
              </a:rPr>
              <a:t>个工作日</a:t>
            </a:r>
            <a:endParaRPr lang="en-US" altLang="zh-CN"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公示期限：</a:t>
            </a:r>
            <a:r>
              <a:rPr lang="en-US" altLang="zh-CN" sz="2800" dirty="0">
                <a:latin typeface="微软雅黑" panose="020B0503020204020204" pitchFamily="34" charset="-122"/>
                <a:ea typeface="微软雅黑" panose="020B0503020204020204" pitchFamily="34" charset="-122"/>
                <a:sym typeface="+mn-ea"/>
              </a:rPr>
              <a:t>2024</a:t>
            </a:r>
            <a:r>
              <a:rPr lang="zh-CN" altLang="en-US" sz="2800" dirty="0">
                <a:latin typeface="微软雅黑" panose="020B0503020204020204" pitchFamily="34" charset="-122"/>
                <a:ea typeface="微软雅黑" panose="020B0503020204020204" pitchFamily="34" charset="-122"/>
                <a:sym typeface="+mn-ea"/>
              </a:rPr>
              <a:t>年</a:t>
            </a:r>
            <a:r>
              <a:rPr lang="en-US" altLang="zh-CN" sz="2800" dirty="0">
                <a:latin typeface="微软雅黑" panose="020B0503020204020204" pitchFamily="34" charset="-122"/>
                <a:ea typeface="微软雅黑" panose="020B0503020204020204" pitchFamily="34" charset="-122"/>
                <a:sym typeface="+mn-ea"/>
              </a:rPr>
              <a:t>6</a:t>
            </a:r>
            <a:r>
              <a:rPr lang="zh-CN" altLang="en-US" sz="2800" dirty="0">
                <a:latin typeface="微软雅黑" panose="020B0503020204020204" pitchFamily="34" charset="-122"/>
                <a:ea typeface="微软雅黑" panose="020B0503020204020204" pitchFamily="34" charset="-122"/>
                <a:sym typeface="+mn-ea"/>
              </a:rPr>
              <a:t>月</a:t>
            </a:r>
            <a:r>
              <a:rPr lang="en-US" altLang="zh-CN" sz="2800" dirty="0">
                <a:latin typeface="微软雅黑" panose="020B0503020204020204" pitchFamily="34" charset="-122"/>
                <a:ea typeface="微软雅黑" panose="020B0503020204020204" pitchFamily="34" charset="-122"/>
                <a:sym typeface="+mn-ea"/>
              </a:rPr>
              <a:t>26</a:t>
            </a:r>
            <a:r>
              <a:rPr lang="zh-CN" altLang="en-US" sz="2800" dirty="0">
                <a:latin typeface="微软雅黑" panose="020B0503020204020204" pitchFamily="34" charset="-122"/>
                <a:ea typeface="微软雅黑" panose="020B0503020204020204" pitchFamily="34" charset="-122"/>
                <a:sym typeface="+mn-ea"/>
              </a:rPr>
              <a:t>日至</a:t>
            </a:r>
            <a:r>
              <a:rPr lang="en-US" altLang="zh-CN" sz="2800" dirty="0">
                <a:latin typeface="微软雅黑" panose="020B0503020204020204" pitchFamily="34" charset="-122"/>
                <a:ea typeface="微软雅黑" panose="020B0503020204020204" pitchFamily="34" charset="-122"/>
                <a:sym typeface="+mn-ea"/>
              </a:rPr>
              <a:t>2024</a:t>
            </a:r>
            <a:r>
              <a:rPr lang="zh-CN" altLang="en-US" sz="2800" dirty="0">
                <a:latin typeface="微软雅黑" panose="020B0503020204020204" pitchFamily="34" charset="-122"/>
                <a:ea typeface="微软雅黑" panose="020B0503020204020204" pitchFamily="34" charset="-122"/>
                <a:sym typeface="+mn-ea"/>
              </a:rPr>
              <a:t>年</a:t>
            </a:r>
            <a:r>
              <a:rPr lang="en-US" altLang="zh-CN" sz="2800" dirty="0">
                <a:latin typeface="微软雅黑" panose="020B0503020204020204" pitchFamily="34" charset="-122"/>
                <a:ea typeface="微软雅黑" panose="020B0503020204020204" pitchFamily="34" charset="-122"/>
                <a:sym typeface="+mn-ea"/>
              </a:rPr>
              <a:t>7</a:t>
            </a:r>
            <a:r>
              <a:rPr lang="zh-CN" altLang="en-US" sz="2800" dirty="0">
                <a:latin typeface="微软雅黑" panose="020B0503020204020204" pitchFamily="34" charset="-122"/>
                <a:ea typeface="微软雅黑" panose="020B0503020204020204" pitchFamily="34" charset="-122"/>
                <a:sym typeface="+mn-ea"/>
              </a:rPr>
              <a:t>月</a:t>
            </a:r>
            <a:r>
              <a:rPr lang="en-US" altLang="zh-CN" sz="2800" dirty="0">
                <a:latin typeface="微软雅黑" panose="020B0503020204020204" pitchFamily="34" charset="-122"/>
                <a:ea typeface="微软雅黑" panose="020B0503020204020204" pitchFamily="34" charset="-122"/>
                <a:sym typeface="+mn-ea"/>
              </a:rPr>
              <a:t>4</a:t>
            </a:r>
            <a:r>
              <a:rPr lang="zh-CN" altLang="en-US" sz="2800" dirty="0">
                <a:latin typeface="微软雅黑" panose="020B0503020204020204" pitchFamily="34" charset="-122"/>
                <a:ea typeface="微软雅黑" panose="020B0503020204020204" pitchFamily="34" charset="-122"/>
                <a:sym typeface="+mn-ea"/>
              </a:rPr>
              <a:t>日</a:t>
            </a:r>
            <a:endParaRPr lang="en-US" altLang="zh-CN"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公示名称：四川能源职业学院项目方案调整</a:t>
            </a:r>
            <a:endParaRPr lang="en-US" altLang="zh-CN"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项目位置</a:t>
            </a:r>
            <a:r>
              <a:rPr lang="zh-CN" altLang="en-US" sz="2800" dirty="0">
                <a:latin typeface="微软雅黑" panose="020B0503020204020204" pitchFamily="34" charset="-122"/>
                <a:ea typeface="微软雅黑" panose="020B0503020204020204" pitchFamily="34" charset="-122"/>
                <a:sym typeface="+mn-ea"/>
              </a:rPr>
              <a:t>：遂宁市河东新区科教园片区科创西路以北、中环线以西（</a:t>
            </a:r>
            <a:r>
              <a:rPr lang="en-US" altLang="zh-CN" sz="2800" dirty="0">
                <a:latin typeface="微软雅黑" panose="020B0503020204020204" pitchFamily="34" charset="-122"/>
                <a:ea typeface="微软雅黑" panose="020B0503020204020204" pitchFamily="34" charset="-122"/>
                <a:sym typeface="+mn-ea"/>
              </a:rPr>
              <a:t>HD07-03-01</a:t>
            </a:r>
            <a:r>
              <a:rPr lang="zh-CN" altLang="en-US" sz="2800" dirty="0">
                <a:latin typeface="微软雅黑" panose="020B0503020204020204" pitchFamily="34" charset="-122"/>
                <a:ea typeface="微软雅黑" panose="020B0503020204020204" pitchFamily="34" charset="-122"/>
                <a:sym typeface="+mn-ea"/>
              </a:rPr>
              <a:t>地块）</a:t>
            </a:r>
            <a:endParaRPr lang="zh-CN" altLang="en-US" sz="2800"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pPr>
              <a:buClrTx/>
              <a:buSzTx/>
              <a:buFontTx/>
            </a:pPr>
            <a:r>
              <a:rPr lang="zh-CN" altLang="en-US" sz="2800" b="1" dirty="0">
                <a:latin typeface="微软雅黑" panose="020B0503020204020204" pitchFamily="34" charset="-122"/>
                <a:ea typeface="微软雅黑" panose="020B0503020204020204" pitchFamily="34" charset="-122"/>
              </a:rPr>
              <a:t>调整内容:</a:t>
            </a:r>
            <a:endParaRPr lang="zh-CN" altLang="en-US"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1.6#</a:t>
            </a:r>
            <a:r>
              <a:rPr lang="zh-CN" altLang="en-US" sz="2800" b="1" dirty="0">
                <a:latin typeface="微软雅黑" panose="020B0503020204020204" pitchFamily="34" charset="-122"/>
                <a:ea typeface="微软雅黑" panose="020B0503020204020204" pitchFamily="34" charset="-122"/>
              </a:rPr>
              <a:t>楼调整</a:t>
            </a:r>
            <a:r>
              <a:rPr lang="en-US" altLang="zh-CN" sz="2800" b="1"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将体育馆原室外泳池调整为入口活动广场，在原址预  </a:t>
            </a:r>
            <a:endParaRPr lang="en-US" altLang="zh-CN" sz="2800" dirty="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留远期游泳池，并对内部平面功能布局进行优化调整。</a:t>
            </a:r>
            <a:endParaRPr lang="en-US" altLang="zh-CN" sz="2800"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sym typeface="+mn-ea"/>
              </a:rPr>
              <a:t>2.7#</a:t>
            </a:r>
            <a:r>
              <a:rPr lang="zh-CN" altLang="en-US" sz="2800" b="1" dirty="0">
                <a:latin typeface="微软雅黑" panose="020B0503020204020204" pitchFamily="34" charset="-122"/>
                <a:ea typeface="微软雅黑" panose="020B0503020204020204" pitchFamily="34" charset="-122"/>
                <a:sym typeface="+mn-ea"/>
              </a:rPr>
              <a:t>楼调整：</a:t>
            </a:r>
            <a:r>
              <a:rPr lang="zh-CN" altLang="en-US" sz="2800" dirty="0">
                <a:latin typeface="微软雅黑" panose="020B0503020204020204" pitchFamily="34" charset="-122"/>
                <a:ea typeface="微软雅黑" panose="020B0503020204020204" pitchFamily="34" charset="-122"/>
                <a:sym typeface="+mn-ea"/>
              </a:rPr>
              <a:t>修改学生公寓平面布局及轮廓，并调整建筑外立面。</a:t>
            </a:r>
            <a:endParaRPr lang="en-US" altLang="zh-CN" sz="2800" dirty="0">
              <a:latin typeface="微软雅黑" panose="020B0503020204020204" pitchFamily="34" charset="-122"/>
              <a:ea typeface="微软雅黑" panose="020B0503020204020204" pitchFamily="34" charset="-122"/>
              <a:sym typeface="+mn-ea"/>
            </a:endParaRPr>
          </a:p>
          <a:p>
            <a:r>
              <a:rPr lang="en-US" altLang="zh-CN" sz="2800" b="1" dirty="0">
                <a:latin typeface="微软雅黑" panose="020B0503020204020204" pitchFamily="34" charset="-122"/>
                <a:ea typeface="微软雅黑" panose="020B0503020204020204" pitchFamily="34" charset="-122"/>
                <a:sym typeface="+mn-ea"/>
              </a:rPr>
              <a:t>3.11#</a:t>
            </a:r>
            <a:r>
              <a:rPr lang="zh-CN" altLang="en-US" sz="2800" b="1" dirty="0">
                <a:latin typeface="微软雅黑" panose="020B0503020204020204" pitchFamily="34" charset="-122"/>
                <a:ea typeface="微软雅黑" panose="020B0503020204020204" pitchFamily="34" charset="-122"/>
                <a:sym typeface="+mn-ea"/>
              </a:rPr>
              <a:t>楼调整：</a:t>
            </a:r>
            <a:r>
              <a:rPr lang="zh-CN" altLang="en-US" sz="2800" dirty="0">
                <a:latin typeface="微软雅黑" panose="020B0503020204020204" pitchFamily="34" charset="-122"/>
                <a:ea typeface="微软雅黑" panose="020B0503020204020204" pitchFamily="34" charset="-122"/>
                <a:sym typeface="+mn-ea"/>
              </a:rPr>
              <a:t>优化教师公寓平面布局。</a:t>
            </a:r>
            <a:endParaRPr lang="en-US" altLang="zh-CN" sz="2800" dirty="0">
              <a:latin typeface="微软雅黑" panose="020B0503020204020204" pitchFamily="34" charset="-122"/>
              <a:ea typeface="微软雅黑" panose="020B0503020204020204" pitchFamily="34" charset="-122"/>
              <a:sym typeface="+mn-ea"/>
            </a:endParaRPr>
          </a:p>
          <a:p>
            <a:r>
              <a:rPr lang="en-US" altLang="zh-CN" sz="2800" b="1" dirty="0">
                <a:latin typeface="微软雅黑" panose="020B0503020204020204" pitchFamily="34" charset="-122"/>
                <a:ea typeface="微软雅黑" panose="020B0503020204020204" pitchFamily="34" charset="-122"/>
                <a:sym typeface="+mn-ea"/>
              </a:rPr>
              <a:t>4.18#</a:t>
            </a:r>
            <a:r>
              <a:rPr lang="zh-CN" altLang="en-US" sz="2800" b="1" dirty="0">
                <a:latin typeface="微软雅黑" panose="020B0503020204020204" pitchFamily="34" charset="-122"/>
                <a:ea typeface="微软雅黑" panose="020B0503020204020204" pitchFamily="34" charset="-122"/>
                <a:sym typeface="+mn-ea"/>
              </a:rPr>
              <a:t>楼调整：</a:t>
            </a:r>
            <a:r>
              <a:rPr lang="zh-CN" altLang="en-US" sz="2800" dirty="0">
                <a:latin typeface="微软雅黑" panose="020B0503020204020204" pitchFamily="34" charset="-122"/>
                <a:ea typeface="微软雅黑" panose="020B0503020204020204" pitchFamily="34" charset="-122"/>
                <a:sym typeface="+mn-ea"/>
              </a:rPr>
              <a:t>优化实训厂房建筑平面布局、结构布置及外立面。</a:t>
            </a:r>
            <a:endParaRPr lang="zh-CN" altLang="en-US" sz="2800" dirty="0">
              <a:latin typeface="微软雅黑" panose="020B0503020204020204" pitchFamily="34" charset="-122"/>
              <a:ea typeface="微软雅黑" panose="020B0503020204020204" pitchFamily="34" charset="-122"/>
            </a:endParaRPr>
          </a:p>
          <a:p>
            <a:endParaRPr lang="zh-CN" altLang="en-US" sz="2800" dirty="0">
              <a:latin typeface="+mn-ea"/>
            </a:endParaRPr>
          </a:p>
          <a:p>
            <a:pPr>
              <a:buClrTx/>
              <a:buSzTx/>
              <a:buNone/>
            </a:pPr>
            <a:r>
              <a:rPr lang="zh-CN" altLang="en-US" sz="2800" dirty="0">
                <a:latin typeface="+mn-ea"/>
                <a:sym typeface="+mn-ea"/>
              </a:rPr>
              <a:t>附注：</a:t>
            </a:r>
            <a:endParaRPr lang="zh-CN" altLang="en-US" sz="2800" dirty="0">
              <a:latin typeface="+mn-ea"/>
            </a:endParaRPr>
          </a:p>
          <a:p>
            <a:pPr>
              <a:buClrTx/>
              <a:buSzTx/>
              <a:buNone/>
            </a:pPr>
            <a:r>
              <a:rPr lang="zh-CN" altLang="en-US" sz="2800" dirty="0">
                <a:latin typeface="+mn-ea"/>
                <a:sym typeface="+mn-ea"/>
              </a:rPr>
              <a:t>1.陈诉申辩意见反馈方式;</a:t>
            </a:r>
            <a:endParaRPr lang="zh-CN" altLang="en-US" sz="2800" dirty="0">
              <a:latin typeface="+mn-ea"/>
              <a:sym typeface="+mn-ea"/>
            </a:endParaRPr>
          </a:p>
          <a:p>
            <a:pPr>
              <a:buClrTx/>
              <a:buSzTx/>
              <a:buNone/>
            </a:pPr>
            <a:r>
              <a:rPr lang="zh-CN" altLang="en-US" sz="2800" dirty="0">
                <a:latin typeface="+mn-ea"/>
                <a:sym typeface="+mn-ea"/>
              </a:rPr>
              <a:t>(1)信函反馈意见∶请邮寄至四川省遂宁市船山区和平西路</a:t>
            </a:r>
            <a:r>
              <a:rPr lang="en-US" altLang="zh-CN" sz="2800" dirty="0">
                <a:latin typeface="+mn-ea"/>
                <a:sym typeface="+mn-ea"/>
              </a:rPr>
              <a:t>177</a:t>
            </a:r>
            <a:r>
              <a:rPr lang="zh-CN" altLang="en-US" sz="2800" dirty="0">
                <a:latin typeface="+mn-ea"/>
                <a:sym typeface="+mn-ea"/>
              </a:rPr>
              <a:t>号，邓军，范云收，邮政编码629000.</a:t>
            </a:r>
            <a:endParaRPr lang="zh-CN" altLang="en-US" sz="2800" dirty="0">
              <a:latin typeface="+mn-ea"/>
              <a:sym typeface="+mn-ea"/>
            </a:endParaRPr>
          </a:p>
          <a:p>
            <a:pPr>
              <a:buClrTx/>
              <a:buSzTx/>
              <a:buNone/>
            </a:pPr>
            <a:r>
              <a:rPr lang="zh-CN" altLang="en-US" sz="2800" dirty="0">
                <a:latin typeface="+mn-ea"/>
                <a:sym typeface="+mn-ea"/>
              </a:rPr>
              <a:t>(2)网上反馈意见:请登录查询网址，在对应公示图下方，直接发表意见。</a:t>
            </a:r>
            <a:endParaRPr lang="zh-CN" altLang="en-US" sz="2800" dirty="0">
              <a:latin typeface="+mn-ea"/>
              <a:sym typeface="+mn-ea"/>
            </a:endParaRPr>
          </a:p>
          <a:p>
            <a:pPr>
              <a:buClrTx/>
              <a:buSzTx/>
              <a:buNone/>
            </a:pPr>
            <a:r>
              <a:rPr lang="zh-CN" altLang="en-US" sz="2800" dirty="0">
                <a:latin typeface="+mn-ea"/>
                <a:sym typeface="+mn-ea"/>
              </a:rPr>
              <a:t>(3)联系电话:</a:t>
            </a:r>
            <a:r>
              <a:rPr lang="en-US" altLang="zh-CN" sz="2800" dirty="0">
                <a:latin typeface="+mn-ea"/>
                <a:sym typeface="+mn-ea"/>
              </a:rPr>
              <a:t>0825-2225728,0825-2686622</a:t>
            </a:r>
            <a:r>
              <a:rPr lang="zh-CN" altLang="en-US" sz="2800" dirty="0">
                <a:latin typeface="+mn-ea"/>
                <a:sym typeface="+mn-ea"/>
              </a:rPr>
              <a:t>(遂宁市红旗公证处)</a:t>
            </a:r>
            <a:endParaRPr lang="zh-CN" altLang="en-US" sz="2800" dirty="0">
              <a:latin typeface="+mn-ea"/>
            </a:endParaRPr>
          </a:p>
          <a:p>
            <a:pPr>
              <a:buClrTx/>
              <a:buSzTx/>
              <a:buNone/>
            </a:pPr>
            <a:r>
              <a:rPr lang="zh-CN" altLang="en-US" sz="2800" dirty="0">
                <a:latin typeface="+mn-ea"/>
                <a:sym typeface="+mn-ea"/>
              </a:rPr>
              <a:t>2.有效反馈意见期;信函反馈意见邮戳日不应超过意见反馈期最后一天，网上反馈意见发表时间不应超过意见反馈期最后一天24:00，逾期视为无效意见，不予采纳。</a:t>
            </a:r>
            <a:endParaRPr lang="zh-CN" altLang="en-US" sz="2800" dirty="0">
              <a:latin typeface="+mn-ea"/>
            </a:endParaRPr>
          </a:p>
          <a:p>
            <a:pPr>
              <a:buClrTx/>
              <a:buSzTx/>
              <a:buNone/>
            </a:pPr>
            <a:r>
              <a:rPr lang="zh-CN" altLang="en-US" sz="2800" dirty="0">
                <a:latin typeface="+mn-ea"/>
                <a:sym typeface="+mn-ea"/>
              </a:rPr>
              <a:t>3.有效反馈意见∶注明真实联系人姓名、联系电话、联系地址，如反馈意见信息不准确或不完整无法及时进一步核对有关情况的视为无效意见。</a:t>
            </a:r>
            <a:endParaRPr lang="zh-CN" altLang="en-US" sz="2800" dirty="0">
              <a:latin typeface="+mn-ea"/>
            </a:endParaRPr>
          </a:p>
          <a:p>
            <a:pPr>
              <a:buClrTx/>
              <a:buSzTx/>
              <a:buNone/>
            </a:pPr>
            <a:r>
              <a:rPr lang="zh-CN" altLang="en-US" sz="2800" dirty="0">
                <a:latin typeface="+mn-ea"/>
                <a:sym typeface="+mn-ea"/>
              </a:rPr>
              <a:t>4.查询网址</a:t>
            </a:r>
            <a:r>
              <a:rPr lang="en-US" altLang="zh-CN" sz="2800" dirty="0">
                <a:latin typeface="+mn-ea"/>
                <a:sym typeface="+mn-ea"/>
              </a:rPr>
              <a:t> </a:t>
            </a:r>
            <a:r>
              <a:rPr sz="2800" dirty="0">
                <a:latin typeface="+mn-ea"/>
                <a:sym typeface="+mn-ea"/>
              </a:rPr>
              <a:t>https://szrzyghj.suining.gov.cn/</a:t>
            </a:r>
            <a:endParaRPr sz="2800" dirty="0">
              <a:latin typeface="+mn-ea"/>
              <a:sym typeface="+mn-ea"/>
            </a:endParaRPr>
          </a:p>
        </p:txBody>
      </p:sp>
      <p:pic>
        <p:nvPicPr>
          <p:cNvPr id="88" name="图片 8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rcRect l="6821" t="1744" r="7031" b="14151"/>
          <a:stretch>
            <a:fillRect/>
          </a:stretch>
        </p:blipFill>
        <p:spPr>
          <a:xfrm>
            <a:off x="19434620" y="3142307"/>
            <a:ext cx="7848792" cy="4789201"/>
          </a:xfrm>
          <a:prstGeom prst="rect">
            <a:avLst/>
          </a:prstGeom>
        </p:spPr>
      </p:pic>
      <p:pic>
        <p:nvPicPr>
          <p:cNvPr id="89" name="图片 8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000"/>
                    </a14:imgEffect>
                  </a14:imgLayer>
                </a14:imgProps>
              </a:ext>
            </a:extLst>
          </a:blip>
          <a:srcRect l="6937" t="11512" r="6792" b="4853"/>
          <a:stretch>
            <a:fillRect/>
          </a:stretch>
        </p:blipFill>
        <p:spPr>
          <a:xfrm>
            <a:off x="11405718" y="3142306"/>
            <a:ext cx="7859391" cy="4789201"/>
          </a:xfrm>
          <a:prstGeom prst="rect">
            <a:avLst/>
          </a:prstGeom>
        </p:spPr>
      </p:pic>
      <p:sp>
        <p:nvSpPr>
          <p:cNvPr id="90" name="任意多边形: 形状 89"/>
          <p:cNvSpPr/>
          <p:nvPr/>
        </p:nvSpPr>
        <p:spPr>
          <a:xfrm>
            <a:off x="12364670" y="6029871"/>
            <a:ext cx="3070310" cy="537304"/>
          </a:xfrm>
          <a:custGeom>
            <a:avLst/>
            <a:gdLst>
              <a:gd name="connsiteX0" fmla="*/ 145143 w 5370286"/>
              <a:gd name="connsiteY0" fmla="*/ 232229 h 914400"/>
              <a:gd name="connsiteX1" fmla="*/ 5094514 w 5370286"/>
              <a:gd name="connsiteY1" fmla="*/ 0 h 914400"/>
              <a:gd name="connsiteX2" fmla="*/ 5370286 w 5370286"/>
              <a:gd name="connsiteY2" fmla="*/ 58057 h 914400"/>
              <a:gd name="connsiteX3" fmla="*/ 5370286 w 5370286"/>
              <a:gd name="connsiteY3" fmla="*/ 914400 h 914400"/>
              <a:gd name="connsiteX4" fmla="*/ 0 w 5370286"/>
              <a:gd name="connsiteY4" fmla="*/ 841829 h 914400"/>
              <a:gd name="connsiteX5" fmla="*/ 145143 w 5370286"/>
              <a:gd name="connsiteY5" fmla="*/ 232229 h 914400"/>
              <a:gd name="connsiteX0-1" fmla="*/ 0 w 5225143"/>
              <a:gd name="connsiteY0-2" fmla="*/ 232229 h 914400"/>
              <a:gd name="connsiteX1-3" fmla="*/ 4949371 w 5225143"/>
              <a:gd name="connsiteY1-4" fmla="*/ 0 h 914400"/>
              <a:gd name="connsiteX2-5" fmla="*/ 5225143 w 5225143"/>
              <a:gd name="connsiteY2-6" fmla="*/ 58057 h 914400"/>
              <a:gd name="connsiteX3-7" fmla="*/ 5225143 w 5225143"/>
              <a:gd name="connsiteY3-8" fmla="*/ 914400 h 914400"/>
              <a:gd name="connsiteX4-9" fmla="*/ 0 w 5225143"/>
              <a:gd name="connsiteY4-10" fmla="*/ 841829 h 914400"/>
              <a:gd name="connsiteX5-11" fmla="*/ 0 w 5225143"/>
              <a:gd name="connsiteY5-12" fmla="*/ 232229 h 914400"/>
              <a:gd name="connsiteX0-13" fmla="*/ 14515 w 5225143"/>
              <a:gd name="connsiteY0-14" fmla="*/ 188686 h 914400"/>
              <a:gd name="connsiteX1-15" fmla="*/ 4949371 w 5225143"/>
              <a:gd name="connsiteY1-16" fmla="*/ 0 h 914400"/>
              <a:gd name="connsiteX2-17" fmla="*/ 5225143 w 5225143"/>
              <a:gd name="connsiteY2-18" fmla="*/ 58057 h 914400"/>
              <a:gd name="connsiteX3-19" fmla="*/ 5225143 w 5225143"/>
              <a:gd name="connsiteY3-20" fmla="*/ 914400 h 914400"/>
              <a:gd name="connsiteX4-21" fmla="*/ 0 w 5225143"/>
              <a:gd name="connsiteY4-22" fmla="*/ 841829 h 914400"/>
              <a:gd name="connsiteX5-23" fmla="*/ 14515 w 5225143"/>
              <a:gd name="connsiteY5-24" fmla="*/ 188686 h 914400"/>
              <a:gd name="connsiteX0-25" fmla="*/ 0 w 5225143"/>
              <a:gd name="connsiteY0-26" fmla="*/ 232228 h 914400"/>
              <a:gd name="connsiteX1-27" fmla="*/ 4949371 w 5225143"/>
              <a:gd name="connsiteY1-28" fmla="*/ 0 h 914400"/>
              <a:gd name="connsiteX2-29" fmla="*/ 5225143 w 5225143"/>
              <a:gd name="connsiteY2-30" fmla="*/ 58057 h 914400"/>
              <a:gd name="connsiteX3-31" fmla="*/ 5225143 w 5225143"/>
              <a:gd name="connsiteY3-32" fmla="*/ 914400 h 914400"/>
              <a:gd name="connsiteX4-33" fmla="*/ 0 w 5225143"/>
              <a:gd name="connsiteY4-34" fmla="*/ 841829 h 914400"/>
              <a:gd name="connsiteX5-35" fmla="*/ 0 w 5225143"/>
              <a:gd name="connsiteY5-36" fmla="*/ 232228 h 914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225143" h="914400">
                <a:moveTo>
                  <a:pt x="0" y="232228"/>
                </a:moveTo>
                <a:lnTo>
                  <a:pt x="4949371" y="0"/>
                </a:lnTo>
                <a:lnTo>
                  <a:pt x="5225143" y="58057"/>
                </a:lnTo>
                <a:lnTo>
                  <a:pt x="5225143" y="914400"/>
                </a:lnTo>
                <a:lnTo>
                  <a:pt x="0" y="841829"/>
                </a:lnTo>
                <a:lnTo>
                  <a:pt x="0" y="232228"/>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任意多边形: 形状 90"/>
          <p:cNvSpPr/>
          <p:nvPr/>
        </p:nvSpPr>
        <p:spPr>
          <a:xfrm>
            <a:off x="17045728" y="5876291"/>
            <a:ext cx="544406" cy="206790"/>
          </a:xfrm>
          <a:custGeom>
            <a:avLst/>
            <a:gdLst>
              <a:gd name="connsiteX0" fmla="*/ 0 w 982980"/>
              <a:gd name="connsiteY0" fmla="*/ 144780 h 373380"/>
              <a:gd name="connsiteX1" fmla="*/ 982980 w 982980"/>
              <a:gd name="connsiteY1" fmla="*/ 0 h 373380"/>
              <a:gd name="connsiteX2" fmla="*/ 982980 w 982980"/>
              <a:gd name="connsiteY2" fmla="*/ 373380 h 373380"/>
              <a:gd name="connsiteX3" fmla="*/ 0 w 982980"/>
              <a:gd name="connsiteY3" fmla="*/ 144780 h 373380"/>
            </a:gdLst>
            <a:ahLst/>
            <a:cxnLst>
              <a:cxn ang="0">
                <a:pos x="connsiteX0" y="connsiteY0"/>
              </a:cxn>
              <a:cxn ang="0">
                <a:pos x="connsiteX1" y="connsiteY1"/>
              </a:cxn>
              <a:cxn ang="0">
                <a:pos x="connsiteX2" y="connsiteY2"/>
              </a:cxn>
              <a:cxn ang="0">
                <a:pos x="connsiteX3" y="connsiteY3"/>
              </a:cxn>
            </a:cxnLst>
            <a:rect l="l" t="t" r="r" b="b"/>
            <a:pathLst>
              <a:path w="982980" h="373380">
                <a:moveTo>
                  <a:pt x="0" y="144780"/>
                </a:moveTo>
                <a:lnTo>
                  <a:pt x="982980" y="0"/>
                </a:lnTo>
                <a:lnTo>
                  <a:pt x="982980" y="373380"/>
                </a:lnTo>
                <a:lnTo>
                  <a:pt x="0" y="144780"/>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任意多边形: 形状 91"/>
          <p:cNvSpPr/>
          <p:nvPr/>
        </p:nvSpPr>
        <p:spPr>
          <a:xfrm>
            <a:off x="16644112" y="6029871"/>
            <a:ext cx="861267" cy="537304"/>
          </a:xfrm>
          <a:custGeom>
            <a:avLst/>
            <a:gdLst>
              <a:gd name="connsiteX0" fmla="*/ 6350 w 1384300"/>
              <a:gd name="connsiteY0" fmla="*/ 0 h 863600"/>
              <a:gd name="connsiteX1" fmla="*/ 1377950 w 1384300"/>
              <a:gd name="connsiteY1" fmla="*/ 228600 h 863600"/>
              <a:gd name="connsiteX2" fmla="*/ 1384300 w 1384300"/>
              <a:gd name="connsiteY2" fmla="*/ 850900 h 863600"/>
              <a:gd name="connsiteX3" fmla="*/ 0 w 1384300"/>
              <a:gd name="connsiteY3" fmla="*/ 863600 h 863600"/>
              <a:gd name="connsiteX4" fmla="*/ 6350 w 1384300"/>
              <a:gd name="connsiteY4" fmla="*/ 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863600">
                <a:moveTo>
                  <a:pt x="6350" y="0"/>
                </a:moveTo>
                <a:lnTo>
                  <a:pt x="1377950" y="228600"/>
                </a:lnTo>
                <a:cubicBezTo>
                  <a:pt x="1380067" y="436033"/>
                  <a:pt x="1382183" y="643467"/>
                  <a:pt x="1384300" y="850900"/>
                </a:cubicBezTo>
                <a:lnTo>
                  <a:pt x="0" y="863600"/>
                </a:lnTo>
                <a:cubicBezTo>
                  <a:pt x="2117" y="575733"/>
                  <a:pt x="4233" y="287867"/>
                  <a:pt x="6350" y="0"/>
                </a:cubicBez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11405718" y="8420561"/>
            <a:ext cx="15877694" cy="3799347"/>
            <a:chOff x="11844119" y="19233030"/>
            <a:chExt cx="25884786" cy="6193928"/>
          </a:xfrm>
        </p:grpSpPr>
        <p:pic>
          <p:nvPicPr>
            <p:cNvPr id="98" name="图片 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83754" y="19243010"/>
              <a:ext cx="12745151" cy="6183948"/>
            </a:xfrm>
            <a:prstGeom prst="rect">
              <a:avLst/>
            </a:prstGeom>
          </p:spPr>
        </p:pic>
        <p:pic>
          <p:nvPicPr>
            <p:cNvPr id="99" name="图片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44119" y="19233030"/>
              <a:ext cx="12745150" cy="6183947"/>
            </a:xfrm>
            <a:prstGeom prst="rect">
              <a:avLst/>
            </a:prstGeom>
          </p:spPr>
        </p:pic>
      </p:grpSp>
      <p:sp>
        <p:nvSpPr>
          <p:cNvPr id="122" name="矩形 121"/>
          <p:cNvSpPr/>
          <p:nvPr/>
        </p:nvSpPr>
        <p:spPr>
          <a:xfrm>
            <a:off x="11662966" y="4522495"/>
            <a:ext cx="1997506"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3" name="文本框 122"/>
          <p:cNvSpPr txBox="1"/>
          <p:nvPr/>
        </p:nvSpPr>
        <p:spPr>
          <a:xfrm>
            <a:off x="11662963" y="4549464"/>
            <a:ext cx="203132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入口处有装饰构架</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24" name="任意多边形: 形状 123"/>
          <p:cNvSpPr/>
          <p:nvPr/>
        </p:nvSpPr>
        <p:spPr>
          <a:xfrm>
            <a:off x="12729029" y="4974266"/>
            <a:ext cx="0" cy="1161143"/>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任意多边形: 形状 125"/>
          <p:cNvSpPr/>
          <p:nvPr/>
        </p:nvSpPr>
        <p:spPr>
          <a:xfrm>
            <a:off x="21897975" y="10950301"/>
            <a:ext cx="581025" cy="533400"/>
          </a:xfrm>
          <a:custGeom>
            <a:avLst/>
            <a:gdLst>
              <a:gd name="connsiteX0" fmla="*/ 0 w 581025"/>
              <a:gd name="connsiteY0" fmla="*/ 42863 h 533400"/>
              <a:gd name="connsiteX1" fmla="*/ 452438 w 581025"/>
              <a:gd name="connsiteY1" fmla="*/ 0 h 533400"/>
              <a:gd name="connsiteX2" fmla="*/ 581025 w 581025"/>
              <a:gd name="connsiteY2" fmla="*/ 9525 h 533400"/>
              <a:gd name="connsiteX3" fmla="*/ 581025 w 581025"/>
              <a:gd name="connsiteY3" fmla="*/ 533400 h 533400"/>
              <a:gd name="connsiteX4" fmla="*/ 147638 w 581025"/>
              <a:gd name="connsiteY4" fmla="*/ 533400 h 533400"/>
              <a:gd name="connsiteX5" fmla="*/ 142875 w 581025"/>
              <a:gd name="connsiteY5" fmla="*/ 128588 h 533400"/>
              <a:gd name="connsiteX6" fmla="*/ 0 w 581025"/>
              <a:gd name="connsiteY6" fmla="*/ 104775 h 533400"/>
              <a:gd name="connsiteX7" fmla="*/ 0 w 581025"/>
              <a:gd name="connsiteY7" fmla="*/ 42863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5" h="533400">
                <a:moveTo>
                  <a:pt x="0" y="42863"/>
                </a:moveTo>
                <a:lnTo>
                  <a:pt x="452438" y="0"/>
                </a:lnTo>
                <a:lnTo>
                  <a:pt x="581025" y="9525"/>
                </a:lnTo>
                <a:lnTo>
                  <a:pt x="581025" y="533400"/>
                </a:lnTo>
                <a:lnTo>
                  <a:pt x="147638" y="533400"/>
                </a:lnTo>
                <a:cubicBezTo>
                  <a:pt x="146050" y="398463"/>
                  <a:pt x="144463" y="263525"/>
                  <a:pt x="142875" y="128588"/>
                </a:cubicBezTo>
                <a:lnTo>
                  <a:pt x="0" y="104775"/>
                </a:lnTo>
                <a:lnTo>
                  <a:pt x="0" y="42863"/>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任意多边形: 形状 188"/>
          <p:cNvSpPr/>
          <p:nvPr/>
        </p:nvSpPr>
        <p:spPr>
          <a:xfrm>
            <a:off x="25241250" y="10664553"/>
            <a:ext cx="597694" cy="512033"/>
          </a:xfrm>
          <a:custGeom>
            <a:avLst/>
            <a:gdLst>
              <a:gd name="connsiteX0" fmla="*/ 0 w 747712"/>
              <a:gd name="connsiteY0" fmla="*/ 0 h 597760"/>
              <a:gd name="connsiteX1" fmla="*/ 747712 w 747712"/>
              <a:gd name="connsiteY1" fmla="*/ 314325 h 597760"/>
              <a:gd name="connsiteX2" fmla="*/ 738266 w 747712"/>
              <a:gd name="connsiteY2" fmla="*/ 597760 h 597760"/>
              <a:gd name="connsiteX3" fmla="*/ 716754 w 747712"/>
              <a:gd name="connsiteY3" fmla="*/ 594229 h 597760"/>
              <a:gd name="connsiteX4" fmla="*/ 685800 w 747712"/>
              <a:gd name="connsiteY4" fmla="*/ 585787 h 597760"/>
              <a:gd name="connsiteX5" fmla="*/ 685680 w 747712"/>
              <a:gd name="connsiteY5" fmla="*/ 589129 h 597760"/>
              <a:gd name="connsiteX6" fmla="*/ 0 w 747712"/>
              <a:gd name="connsiteY6" fmla="*/ 476586 h 597760"/>
              <a:gd name="connsiteX0-1" fmla="*/ 0 w 747712"/>
              <a:gd name="connsiteY0-2" fmla="*/ 0 h 544060"/>
              <a:gd name="connsiteX1-3" fmla="*/ 747712 w 747712"/>
              <a:gd name="connsiteY1-4" fmla="*/ 260625 h 544060"/>
              <a:gd name="connsiteX2-5" fmla="*/ 738266 w 747712"/>
              <a:gd name="connsiteY2-6" fmla="*/ 544060 h 544060"/>
              <a:gd name="connsiteX3-7" fmla="*/ 716754 w 747712"/>
              <a:gd name="connsiteY3-8" fmla="*/ 540529 h 544060"/>
              <a:gd name="connsiteX4-9" fmla="*/ 685800 w 747712"/>
              <a:gd name="connsiteY4-10" fmla="*/ 532087 h 544060"/>
              <a:gd name="connsiteX5-11" fmla="*/ 685680 w 747712"/>
              <a:gd name="connsiteY5-12" fmla="*/ 535429 h 544060"/>
              <a:gd name="connsiteX6-13" fmla="*/ 0 w 747712"/>
              <a:gd name="connsiteY6-14" fmla="*/ 422886 h 544060"/>
              <a:gd name="connsiteX7" fmla="*/ 0 w 747712"/>
              <a:gd name="connsiteY7" fmla="*/ 0 h 544060"/>
              <a:gd name="connsiteX0-15" fmla="*/ 0 w 747712"/>
              <a:gd name="connsiteY0-16" fmla="*/ 0 h 544060"/>
              <a:gd name="connsiteX1-17" fmla="*/ 747712 w 747712"/>
              <a:gd name="connsiteY1-18" fmla="*/ 260625 h 544060"/>
              <a:gd name="connsiteX2-19" fmla="*/ 738266 w 747712"/>
              <a:gd name="connsiteY2-20" fmla="*/ 544060 h 544060"/>
              <a:gd name="connsiteX3-21" fmla="*/ 685800 w 747712"/>
              <a:gd name="connsiteY3-22" fmla="*/ 532087 h 544060"/>
              <a:gd name="connsiteX4-23" fmla="*/ 685680 w 747712"/>
              <a:gd name="connsiteY4-24" fmla="*/ 535429 h 544060"/>
              <a:gd name="connsiteX5-25" fmla="*/ 0 w 747712"/>
              <a:gd name="connsiteY5-26" fmla="*/ 422886 h 544060"/>
              <a:gd name="connsiteX6-27" fmla="*/ 0 w 747712"/>
              <a:gd name="connsiteY6-28" fmla="*/ 0 h 544060"/>
              <a:gd name="connsiteX0-29" fmla="*/ 0 w 747712"/>
              <a:gd name="connsiteY0-30" fmla="*/ 0 h 544060"/>
              <a:gd name="connsiteX1-31" fmla="*/ 747712 w 747712"/>
              <a:gd name="connsiteY1-32" fmla="*/ 260625 h 544060"/>
              <a:gd name="connsiteX2-33" fmla="*/ 738266 w 747712"/>
              <a:gd name="connsiteY2-34" fmla="*/ 544060 h 544060"/>
              <a:gd name="connsiteX3-35" fmla="*/ 685800 w 747712"/>
              <a:gd name="connsiteY3-36" fmla="*/ 532087 h 544060"/>
              <a:gd name="connsiteX4-37" fmla="*/ 0 w 747712"/>
              <a:gd name="connsiteY4-38" fmla="*/ 422886 h 544060"/>
              <a:gd name="connsiteX5-39" fmla="*/ 0 w 747712"/>
              <a:gd name="connsiteY5-40" fmla="*/ 0 h 544060"/>
              <a:gd name="connsiteX0-41" fmla="*/ 0 w 747712"/>
              <a:gd name="connsiteY0-42" fmla="*/ 0 h 544060"/>
              <a:gd name="connsiteX1-43" fmla="*/ 747712 w 747712"/>
              <a:gd name="connsiteY1-44" fmla="*/ 260625 h 544060"/>
              <a:gd name="connsiteX2-45" fmla="*/ 738266 w 747712"/>
              <a:gd name="connsiteY2-46" fmla="*/ 544060 h 544060"/>
              <a:gd name="connsiteX3-47" fmla="*/ 0 w 747712"/>
              <a:gd name="connsiteY3-48" fmla="*/ 422886 h 544060"/>
              <a:gd name="connsiteX4-49" fmla="*/ 0 w 747712"/>
              <a:gd name="connsiteY4-50" fmla="*/ 0 h 544060"/>
              <a:gd name="connsiteX0-51" fmla="*/ 0 w 747712"/>
              <a:gd name="connsiteY0-52" fmla="*/ 0 h 502034"/>
              <a:gd name="connsiteX1-53" fmla="*/ 747712 w 747712"/>
              <a:gd name="connsiteY1-54" fmla="*/ 260625 h 502034"/>
              <a:gd name="connsiteX2-55" fmla="*/ 747202 w 747712"/>
              <a:gd name="connsiteY2-56" fmla="*/ 502034 h 502034"/>
              <a:gd name="connsiteX3-57" fmla="*/ 0 w 747712"/>
              <a:gd name="connsiteY3-58" fmla="*/ 422886 h 502034"/>
              <a:gd name="connsiteX4-59" fmla="*/ 0 w 747712"/>
              <a:gd name="connsiteY4-60" fmla="*/ 0 h 5020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47712" h="502034">
                <a:moveTo>
                  <a:pt x="0" y="0"/>
                </a:moveTo>
                <a:lnTo>
                  <a:pt x="747712" y="260625"/>
                </a:lnTo>
                <a:lnTo>
                  <a:pt x="747202" y="502034"/>
                </a:lnTo>
                <a:lnTo>
                  <a:pt x="0" y="422886"/>
                </a:lnTo>
                <a:lnTo>
                  <a:pt x="0" y="0"/>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4" name="图片 93"/>
          <p:cNvPicPr>
            <a:picLocks noChangeAspect="1"/>
          </p:cNvPicPr>
          <p:nvPr/>
        </p:nvPicPr>
        <p:blipFill rotWithShape="1">
          <a:blip r:embed="rId8"/>
          <a:srcRect t="16473"/>
          <a:stretch>
            <a:fillRect/>
          </a:stretch>
        </p:blipFill>
        <p:spPr>
          <a:xfrm>
            <a:off x="11407623" y="13115882"/>
            <a:ext cx="8508788" cy="3950254"/>
          </a:xfrm>
          <a:prstGeom prst="rect">
            <a:avLst/>
          </a:prstGeom>
        </p:spPr>
      </p:pic>
      <p:pic>
        <p:nvPicPr>
          <p:cNvPr id="95" name="图片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2154" y="17260623"/>
            <a:ext cx="8524257" cy="3970365"/>
          </a:xfrm>
          <a:prstGeom prst="rect">
            <a:avLst/>
          </a:prstGeom>
        </p:spPr>
      </p:pic>
      <p:sp>
        <p:nvSpPr>
          <p:cNvPr id="129" name="任意多边形: 形状 128"/>
          <p:cNvSpPr/>
          <p:nvPr/>
        </p:nvSpPr>
        <p:spPr>
          <a:xfrm>
            <a:off x="16569156" y="15414475"/>
            <a:ext cx="435546" cy="223995"/>
          </a:xfrm>
          <a:custGeom>
            <a:avLst/>
            <a:gdLst>
              <a:gd name="connsiteX0" fmla="*/ 9525 w 666750"/>
              <a:gd name="connsiteY0" fmla="*/ 0 h 342900"/>
              <a:gd name="connsiteX1" fmla="*/ 657225 w 666750"/>
              <a:gd name="connsiteY1" fmla="*/ 19050 h 342900"/>
              <a:gd name="connsiteX2" fmla="*/ 666750 w 666750"/>
              <a:gd name="connsiteY2" fmla="*/ 304800 h 342900"/>
              <a:gd name="connsiteX3" fmla="*/ 419100 w 666750"/>
              <a:gd name="connsiteY3" fmla="*/ 342900 h 342900"/>
              <a:gd name="connsiteX4" fmla="*/ 0 w 666750"/>
              <a:gd name="connsiteY4" fmla="*/ 233362 h 342900"/>
              <a:gd name="connsiteX5" fmla="*/ 9525 w 66675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342900">
                <a:moveTo>
                  <a:pt x="9525" y="0"/>
                </a:moveTo>
                <a:lnTo>
                  <a:pt x="657225" y="19050"/>
                </a:lnTo>
                <a:lnTo>
                  <a:pt x="666750" y="304800"/>
                </a:lnTo>
                <a:lnTo>
                  <a:pt x="419100" y="342900"/>
                </a:lnTo>
                <a:lnTo>
                  <a:pt x="0" y="233362"/>
                </a:lnTo>
                <a:cubicBezTo>
                  <a:pt x="1588" y="157162"/>
                  <a:pt x="3175" y="80962"/>
                  <a:pt x="9525" y="0"/>
                </a:cubicBez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任意多边形: 形状 133"/>
          <p:cNvSpPr/>
          <p:nvPr/>
        </p:nvSpPr>
        <p:spPr>
          <a:xfrm>
            <a:off x="16568994" y="19920010"/>
            <a:ext cx="435546" cy="223995"/>
          </a:xfrm>
          <a:custGeom>
            <a:avLst/>
            <a:gdLst>
              <a:gd name="connsiteX0" fmla="*/ 9525 w 666750"/>
              <a:gd name="connsiteY0" fmla="*/ 0 h 342900"/>
              <a:gd name="connsiteX1" fmla="*/ 657225 w 666750"/>
              <a:gd name="connsiteY1" fmla="*/ 19050 h 342900"/>
              <a:gd name="connsiteX2" fmla="*/ 666750 w 666750"/>
              <a:gd name="connsiteY2" fmla="*/ 304800 h 342900"/>
              <a:gd name="connsiteX3" fmla="*/ 419100 w 666750"/>
              <a:gd name="connsiteY3" fmla="*/ 342900 h 342900"/>
              <a:gd name="connsiteX4" fmla="*/ 0 w 666750"/>
              <a:gd name="connsiteY4" fmla="*/ 233362 h 342900"/>
              <a:gd name="connsiteX5" fmla="*/ 9525 w 66675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342900">
                <a:moveTo>
                  <a:pt x="9525" y="0"/>
                </a:moveTo>
                <a:lnTo>
                  <a:pt x="657225" y="19050"/>
                </a:lnTo>
                <a:lnTo>
                  <a:pt x="666750" y="304800"/>
                </a:lnTo>
                <a:lnTo>
                  <a:pt x="419100" y="342900"/>
                </a:lnTo>
                <a:lnTo>
                  <a:pt x="0" y="233362"/>
                </a:lnTo>
                <a:cubicBezTo>
                  <a:pt x="1588" y="157162"/>
                  <a:pt x="3175" y="80962"/>
                  <a:pt x="9525" y="0"/>
                </a:cubicBez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15059310" y="17687322"/>
            <a:ext cx="2227169"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0" name="文本框 139"/>
          <p:cNvSpPr txBox="1"/>
          <p:nvPr/>
        </p:nvSpPr>
        <p:spPr>
          <a:xfrm>
            <a:off x="15059308" y="17714291"/>
            <a:ext cx="2262158"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取消原快递室及连廊</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41" name="矩形 140"/>
          <p:cNvSpPr/>
          <p:nvPr/>
        </p:nvSpPr>
        <p:spPr>
          <a:xfrm>
            <a:off x="18156106" y="17349289"/>
            <a:ext cx="1750390"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2" name="文本框 141"/>
          <p:cNvSpPr txBox="1"/>
          <p:nvPr/>
        </p:nvSpPr>
        <p:spPr>
          <a:xfrm>
            <a:off x="18156103" y="17376258"/>
            <a:ext cx="1800493"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卫生间墙面开窗</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47" name="文本框 146"/>
          <p:cNvSpPr txBox="1"/>
          <p:nvPr/>
        </p:nvSpPr>
        <p:spPr>
          <a:xfrm>
            <a:off x="20400720" y="15259657"/>
            <a:ext cx="2342308"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7#</a:t>
            </a:r>
            <a:r>
              <a:rPr lang="zh-CN" altLang="en-US" sz="3200" b="1" dirty="0">
                <a:latin typeface="微软雅黑" panose="020B0503020204020204" pitchFamily="34" charset="-122"/>
                <a:ea typeface="微软雅黑" panose="020B0503020204020204" pitchFamily="34" charset="-122"/>
              </a:rPr>
              <a:t>楼调整前</a:t>
            </a:r>
            <a:endParaRPr lang="zh-CN" altLang="en-US" sz="3200" b="1" dirty="0">
              <a:latin typeface="微软雅黑" panose="020B0503020204020204" pitchFamily="34" charset="-122"/>
              <a:ea typeface="微软雅黑" panose="020B0503020204020204" pitchFamily="34" charset="-122"/>
            </a:endParaRPr>
          </a:p>
        </p:txBody>
      </p:sp>
      <p:sp>
        <p:nvSpPr>
          <p:cNvPr id="149" name="文本框 148"/>
          <p:cNvSpPr txBox="1"/>
          <p:nvPr/>
        </p:nvSpPr>
        <p:spPr>
          <a:xfrm>
            <a:off x="14008425" y="7931507"/>
            <a:ext cx="2342308"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6#</a:t>
            </a:r>
            <a:r>
              <a:rPr lang="zh-CN" altLang="en-US" sz="3200" b="1" dirty="0">
                <a:latin typeface="微软雅黑" panose="020B0503020204020204" pitchFamily="34" charset="-122"/>
                <a:ea typeface="微软雅黑" panose="020B0503020204020204" pitchFamily="34" charset="-122"/>
              </a:rPr>
              <a:t>楼调整前</a:t>
            </a:r>
            <a:endParaRPr lang="zh-CN" altLang="en-US" sz="3200" b="1" dirty="0">
              <a:latin typeface="微软雅黑" panose="020B0503020204020204" pitchFamily="34" charset="-122"/>
              <a:ea typeface="微软雅黑" panose="020B0503020204020204" pitchFamily="34" charset="-122"/>
            </a:endParaRPr>
          </a:p>
        </p:txBody>
      </p:sp>
      <p:sp>
        <p:nvSpPr>
          <p:cNvPr id="150" name="文本框 149"/>
          <p:cNvSpPr txBox="1"/>
          <p:nvPr/>
        </p:nvSpPr>
        <p:spPr>
          <a:xfrm>
            <a:off x="22203328" y="7931507"/>
            <a:ext cx="2342308"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6#</a:t>
            </a:r>
            <a:r>
              <a:rPr lang="zh-CN" altLang="en-US" sz="3200" b="1" dirty="0">
                <a:latin typeface="微软雅黑" panose="020B0503020204020204" pitchFamily="34" charset="-122"/>
                <a:ea typeface="微软雅黑" panose="020B0503020204020204" pitchFamily="34" charset="-122"/>
              </a:rPr>
              <a:t>楼调整后</a:t>
            </a:r>
            <a:endParaRPr lang="zh-CN" altLang="en-US" sz="3200" b="1" dirty="0">
              <a:latin typeface="微软雅黑" panose="020B0503020204020204" pitchFamily="34" charset="-122"/>
              <a:ea typeface="微软雅黑" panose="020B0503020204020204" pitchFamily="34" charset="-122"/>
            </a:endParaRPr>
          </a:p>
        </p:txBody>
      </p:sp>
      <p:sp>
        <p:nvSpPr>
          <p:cNvPr id="151" name="矩形 150"/>
          <p:cNvSpPr/>
          <p:nvPr/>
        </p:nvSpPr>
        <p:spPr>
          <a:xfrm>
            <a:off x="16161511" y="3511945"/>
            <a:ext cx="2414143"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2" name="文本框 151"/>
          <p:cNvSpPr txBox="1"/>
          <p:nvPr/>
        </p:nvSpPr>
        <p:spPr>
          <a:xfrm>
            <a:off x="16128385" y="3538914"/>
            <a:ext cx="2492990"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折角处有三角玻璃造型</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53" name="任意多边形: 形状 152"/>
          <p:cNvSpPr/>
          <p:nvPr/>
        </p:nvSpPr>
        <p:spPr>
          <a:xfrm flipH="1">
            <a:off x="17396322" y="3966317"/>
            <a:ext cx="45719" cy="1967442"/>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5657154" y="4320844"/>
            <a:ext cx="1569657"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5" name="文本框 154"/>
          <p:cNvSpPr txBox="1"/>
          <p:nvPr/>
        </p:nvSpPr>
        <p:spPr>
          <a:xfrm>
            <a:off x="15657151" y="4347813"/>
            <a:ext cx="1569660"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两侧为实墙面</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56" name="任意多边形: 形状 155"/>
          <p:cNvSpPr/>
          <p:nvPr/>
        </p:nvSpPr>
        <p:spPr>
          <a:xfrm flipH="1">
            <a:off x="16669376" y="4754090"/>
            <a:ext cx="88905" cy="1274092"/>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任意多边形: 形状 159"/>
          <p:cNvSpPr/>
          <p:nvPr/>
        </p:nvSpPr>
        <p:spPr>
          <a:xfrm>
            <a:off x="20674021" y="6066606"/>
            <a:ext cx="2464638" cy="431311"/>
          </a:xfrm>
          <a:custGeom>
            <a:avLst/>
            <a:gdLst>
              <a:gd name="connsiteX0" fmla="*/ 145143 w 5370286"/>
              <a:gd name="connsiteY0" fmla="*/ 232229 h 914400"/>
              <a:gd name="connsiteX1" fmla="*/ 5094514 w 5370286"/>
              <a:gd name="connsiteY1" fmla="*/ 0 h 914400"/>
              <a:gd name="connsiteX2" fmla="*/ 5370286 w 5370286"/>
              <a:gd name="connsiteY2" fmla="*/ 58057 h 914400"/>
              <a:gd name="connsiteX3" fmla="*/ 5370286 w 5370286"/>
              <a:gd name="connsiteY3" fmla="*/ 914400 h 914400"/>
              <a:gd name="connsiteX4" fmla="*/ 0 w 5370286"/>
              <a:gd name="connsiteY4" fmla="*/ 841829 h 914400"/>
              <a:gd name="connsiteX5" fmla="*/ 145143 w 5370286"/>
              <a:gd name="connsiteY5" fmla="*/ 232229 h 914400"/>
              <a:gd name="connsiteX0-1" fmla="*/ 0 w 5225143"/>
              <a:gd name="connsiteY0-2" fmla="*/ 232229 h 914400"/>
              <a:gd name="connsiteX1-3" fmla="*/ 4949371 w 5225143"/>
              <a:gd name="connsiteY1-4" fmla="*/ 0 h 914400"/>
              <a:gd name="connsiteX2-5" fmla="*/ 5225143 w 5225143"/>
              <a:gd name="connsiteY2-6" fmla="*/ 58057 h 914400"/>
              <a:gd name="connsiteX3-7" fmla="*/ 5225143 w 5225143"/>
              <a:gd name="connsiteY3-8" fmla="*/ 914400 h 914400"/>
              <a:gd name="connsiteX4-9" fmla="*/ 0 w 5225143"/>
              <a:gd name="connsiteY4-10" fmla="*/ 841829 h 914400"/>
              <a:gd name="connsiteX5-11" fmla="*/ 0 w 5225143"/>
              <a:gd name="connsiteY5-12" fmla="*/ 232229 h 914400"/>
              <a:gd name="connsiteX0-13" fmla="*/ 14515 w 5225143"/>
              <a:gd name="connsiteY0-14" fmla="*/ 188686 h 914400"/>
              <a:gd name="connsiteX1-15" fmla="*/ 4949371 w 5225143"/>
              <a:gd name="connsiteY1-16" fmla="*/ 0 h 914400"/>
              <a:gd name="connsiteX2-17" fmla="*/ 5225143 w 5225143"/>
              <a:gd name="connsiteY2-18" fmla="*/ 58057 h 914400"/>
              <a:gd name="connsiteX3-19" fmla="*/ 5225143 w 5225143"/>
              <a:gd name="connsiteY3-20" fmla="*/ 914400 h 914400"/>
              <a:gd name="connsiteX4-21" fmla="*/ 0 w 5225143"/>
              <a:gd name="connsiteY4-22" fmla="*/ 841829 h 914400"/>
              <a:gd name="connsiteX5-23" fmla="*/ 14515 w 5225143"/>
              <a:gd name="connsiteY5-24" fmla="*/ 188686 h 914400"/>
              <a:gd name="connsiteX0-25" fmla="*/ 0 w 5225143"/>
              <a:gd name="connsiteY0-26" fmla="*/ 232228 h 914400"/>
              <a:gd name="connsiteX1-27" fmla="*/ 4949371 w 5225143"/>
              <a:gd name="connsiteY1-28" fmla="*/ 0 h 914400"/>
              <a:gd name="connsiteX2-29" fmla="*/ 5225143 w 5225143"/>
              <a:gd name="connsiteY2-30" fmla="*/ 58057 h 914400"/>
              <a:gd name="connsiteX3-31" fmla="*/ 5225143 w 5225143"/>
              <a:gd name="connsiteY3-32" fmla="*/ 914400 h 914400"/>
              <a:gd name="connsiteX4-33" fmla="*/ 0 w 5225143"/>
              <a:gd name="connsiteY4-34" fmla="*/ 841829 h 914400"/>
              <a:gd name="connsiteX5-35" fmla="*/ 0 w 5225143"/>
              <a:gd name="connsiteY5-36" fmla="*/ 232228 h 914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5225143" h="914400">
                <a:moveTo>
                  <a:pt x="0" y="232228"/>
                </a:moveTo>
                <a:lnTo>
                  <a:pt x="4949371" y="0"/>
                </a:lnTo>
                <a:lnTo>
                  <a:pt x="5225143" y="58057"/>
                </a:lnTo>
                <a:lnTo>
                  <a:pt x="5225143" y="914400"/>
                </a:lnTo>
                <a:lnTo>
                  <a:pt x="0" y="841829"/>
                </a:lnTo>
                <a:lnTo>
                  <a:pt x="0" y="232228"/>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任意多边形: 形状 160"/>
          <p:cNvSpPr/>
          <p:nvPr/>
        </p:nvSpPr>
        <p:spPr>
          <a:xfrm rot="21269626">
            <a:off x="25196200" y="5818797"/>
            <a:ext cx="553887" cy="205876"/>
          </a:xfrm>
          <a:custGeom>
            <a:avLst/>
            <a:gdLst>
              <a:gd name="connsiteX0" fmla="*/ 0 w 982980"/>
              <a:gd name="connsiteY0" fmla="*/ 144780 h 373380"/>
              <a:gd name="connsiteX1" fmla="*/ 982980 w 982980"/>
              <a:gd name="connsiteY1" fmla="*/ 0 h 373380"/>
              <a:gd name="connsiteX2" fmla="*/ 982980 w 982980"/>
              <a:gd name="connsiteY2" fmla="*/ 373380 h 373380"/>
              <a:gd name="connsiteX3" fmla="*/ 0 w 982980"/>
              <a:gd name="connsiteY3" fmla="*/ 144780 h 373380"/>
              <a:gd name="connsiteX0-1" fmla="*/ 0 w 1000099"/>
              <a:gd name="connsiteY0-2" fmla="*/ 143130 h 371730"/>
              <a:gd name="connsiteX1-3" fmla="*/ 1000099 w 1000099"/>
              <a:gd name="connsiteY1-4" fmla="*/ 0 h 371730"/>
              <a:gd name="connsiteX2-5" fmla="*/ 982980 w 1000099"/>
              <a:gd name="connsiteY2-6" fmla="*/ 371730 h 371730"/>
              <a:gd name="connsiteX3-7" fmla="*/ 0 w 1000099"/>
              <a:gd name="connsiteY3-8" fmla="*/ 143130 h 371730"/>
            </a:gdLst>
            <a:ahLst/>
            <a:cxnLst>
              <a:cxn ang="0">
                <a:pos x="connsiteX0-1" y="connsiteY0-2"/>
              </a:cxn>
              <a:cxn ang="0">
                <a:pos x="connsiteX1-3" y="connsiteY1-4"/>
              </a:cxn>
              <a:cxn ang="0">
                <a:pos x="connsiteX2-5" y="connsiteY2-6"/>
              </a:cxn>
              <a:cxn ang="0">
                <a:pos x="connsiteX3-7" y="connsiteY3-8"/>
              </a:cxn>
            </a:cxnLst>
            <a:rect l="l" t="t" r="r" b="b"/>
            <a:pathLst>
              <a:path w="1000099" h="371730">
                <a:moveTo>
                  <a:pt x="0" y="143130"/>
                </a:moveTo>
                <a:lnTo>
                  <a:pt x="1000099" y="0"/>
                </a:lnTo>
                <a:lnTo>
                  <a:pt x="982980" y="371730"/>
                </a:lnTo>
                <a:lnTo>
                  <a:pt x="0" y="143130"/>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p:cNvSpPr/>
          <p:nvPr/>
        </p:nvSpPr>
        <p:spPr>
          <a:xfrm>
            <a:off x="20317673" y="4522495"/>
            <a:ext cx="2172793"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4" name="文本框 163"/>
          <p:cNvSpPr txBox="1"/>
          <p:nvPr/>
        </p:nvSpPr>
        <p:spPr>
          <a:xfrm>
            <a:off x="20317671" y="4549464"/>
            <a:ext cx="2262158"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取消入口处装饰构架</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65" name="任意多边形: 形状 164"/>
          <p:cNvSpPr/>
          <p:nvPr/>
        </p:nvSpPr>
        <p:spPr>
          <a:xfrm>
            <a:off x="21383737" y="4974266"/>
            <a:ext cx="0" cy="1161143"/>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p:cNvSpPr/>
          <p:nvPr/>
        </p:nvSpPr>
        <p:spPr>
          <a:xfrm>
            <a:off x="24296665" y="3494358"/>
            <a:ext cx="2826725"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7" name="文本框 166"/>
          <p:cNvSpPr txBox="1"/>
          <p:nvPr/>
        </p:nvSpPr>
        <p:spPr>
          <a:xfrm>
            <a:off x="24263539" y="3521327"/>
            <a:ext cx="295465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取消折角处的三角玻璃造型</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68" name="任意多边形: 形状 167"/>
          <p:cNvSpPr/>
          <p:nvPr/>
        </p:nvSpPr>
        <p:spPr>
          <a:xfrm flipH="1">
            <a:off x="25531476" y="3948730"/>
            <a:ext cx="45719" cy="1967442"/>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p:cNvSpPr/>
          <p:nvPr/>
        </p:nvSpPr>
        <p:spPr>
          <a:xfrm>
            <a:off x="23792308" y="4303257"/>
            <a:ext cx="1569657"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0" name="文本框 169"/>
          <p:cNvSpPr txBox="1"/>
          <p:nvPr/>
        </p:nvSpPr>
        <p:spPr>
          <a:xfrm>
            <a:off x="23792305" y="4330226"/>
            <a:ext cx="1569660"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两侧增加开窗</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71" name="任意多边形: 形状 170"/>
          <p:cNvSpPr/>
          <p:nvPr/>
        </p:nvSpPr>
        <p:spPr>
          <a:xfrm flipH="1">
            <a:off x="24804530" y="4736503"/>
            <a:ext cx="88905" cy="1274092"/>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任意多边形: 形状 171"/>
          <p:cNvSpPr/>
          <p:nvPr/>
        </p:nvSpPr>
        <p:spPr>
          <a:xfrm>
            <a:off x="24695150" y="6078259"/>
            <a:ext cx="1054100" cy="431800"/>
          </a:xfrm>
          <a:custGeom>
            <a:avLst/>
            <a:gdLst>
              <a:gd name="connsiteX0" fmla="*/ 0 w 1047750"/>
              <a:gd name="connsiteY0" fmla="*/ 0 h 400050"/>
              <a:gd name="connsiteX1" fmla="*/ 1035050 w 1047750"/>
              <a:gd name="connsiteY1" fmla="*/ 25400 h 400050"/>
              <a:gd name="connsiteX2" fmla="*/ 1047750 w 1047750"/>
              <a:gd name="connsiteY2" fmla="*/ 349250 h 400050"/>
              <a:gd name="connsiteX3" fmla="*/ 12700 w 1047750"/>
              <a:gd name="connsiteY3" fmla="*/ 400050 h 400050"/>
              <a:gd name="connsiteX4" fmla="*/ 0 w 1047750"/>
              <a:gd name="connsiteY4" fmla="*/ 0 h 400050"/>
              <a:gd name="connsiteX0-1" fmla="*/ 0 w 1060450"/>
              <a:gd name="connsiteY0-2" fmla="*/ 0 h 419100"/>
              <a:gd name="connsiteX1-3" fmla="*/ 1047750 w 1060450"/>
              <a:gd name="connsiteY1-4" fmla="*/ 44450 h 419100"/>
              <a:gd name="connsiteX2-5" fmla="*/ 1060450 w 1060450"/>
              <a:gd name="connsiteY2-6" fmla="*/ 368300 h 419100"/>
              <a:gd name="connsiteX3-7" fmla="*/ 25400 w 1060450"/>
              <a:gd name="connsiteY3-8" fmla="*/ 419100 h 419100"/>
              <a:gd name="connsiteX4-9" fmla="*/ 0 w 1060450"/>
              <a:gd name="connsiteY4-10" fmla="*/ 0 h 419100"/>
              <a:gd name="connsiteX0-11" fmla="*/ 0 w 1060450"/>
              <a:gd name="connsiteY0-12" fmla="*/ 0 h 431800"/>
              <a:gd name="connsiteX1-13" fmla="*/ 1047750 w 1060450"/>
              <a:gd name="connsiteY1-14" fmla="*/ 44450 h 431800"/>
              <a:gd name="connsiteX2-15" fmla="*/ 1060450 w 1060450"/>
              <a:gd name="connsiteY2-16" fmla="*/ 368300 h 431800"/>
              <a:gd name="connsiteX3-17" fmla="*/ 0 w 1060450"/>
              <a:gd name="connsiteY3-18" fmla="*/ 431800 h 431800"/>
              <a:gd name="connsiteX4-19" fmla="*/ 0 w 1060450"/>
              <a:gd name="connsiteY4-20" fmla="*/ 0 h 431800"/>
              <a:gd name="connsiteX0-21" fmla="*/ 0 w 1054100"/>
              <a:gd name="connsiteY0-22" fmla="*/ 0 h 431800"/>
              <a:gd name="connsiteX1-23" fmla="*/ 1047750 w 1054100"/>
              <a:gd name="connsiteY1-24" fmla="*/ 44450 h 431800"/>
              <a:gd name="connsiteX2-25" fmla="*/ 1054100 w 1054100"/>
              <a:gd name="connsiteY2-26" fmla="*/ 384175 h 431800"/>
              <a:gd name="connsiteX3-27" fmla="*/ 0 w 1054100"/>
              <a:gd name="connsiteY3-28" fmla="*/ 431800 h 431800"/>
              <a:gd name="connsiteX4-29" fmla="*/ 0 w 1054100"/>
              <a:gd name="connsiteY4-30" fmla="*/ 0 h 4318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54100" h="431800">
                <a:moveTo>
                  <a:pt x="0" y="0"/>
                </a:moveTo>
                <a:lnTo>
                  <a:pt x="1047750" y="44450"/>
                </a:lnTo>
                <a:lnTo>
                  <a:pt x="1054100" y="384175"/>
                </a:lnTo>
                <a:lnTo>
                  <a:pt x="0" y="431800"/>
                </a:lnTo>
                <a:lnTo>
                  <a:pt x="0" y="0"/>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文本框 172"/>
          <p:cNvSpPr txBox="1"/>
          <p:nvPr/>
        </p:nvSpPr>
        <p:spPr>
          <a:xfrm>
            <a:off x="14008425" y="12181737"/>
            <a:ext cx="2595582"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18#</a:t>
            </a:r>
            <a:r>
              <a:rPr lang="zh-CN" altLang="en-US" sz="3200" b="1" dirty="0">
                <a:latin typeface="微软雅黑" panose="020B0503020204020204" pitchFamily="34" charset="-122"/>
                <a:ea typeface="微软雅黑" panose="020B0503020204020204" pitchFamily="34" charset="-122"/>
              </a:rPr>
              <a:t>楼调整前</a:t>
            </a:r>
            <a:endParaRPr lang="zh-CN" altLang="en-US" sz="3200" b="1" dirty="0">
              <a:latin typeface="微软雅黑" panose="020B0503020204020204" pitchFamily="34" charset="-122"/>
              <a:ea typeface="微软雅黑" panose="020B0503020204020204" pitchFamily="34" charset="-122"/>
            </a:endParaRPr>
          </a:p>
        </p:txBody>
      </p:sp>
      <p:sp>
        <p:nvSpPr>
          <p:cNvPr id="174" name="文本框 173"/>
          <p:cNvSpPr txBox="1"/>
          <p:nvPr/>
        </p:nvSpPr>
        <p:spPr>
          <a:xfrm>
            <a:off x="22203328" y="12181737"/>
            <a:ext cx="2595582"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18#</a:t>
            </a:r>
            <a:r>
              <a:rPr lang="zh-CN" altLang="en-US" sz="3200" b="1" dirty="0">
                <a:latin typeface="微软雅黑" panose="020B0503020204020204" pitchFamily="34" charset="-122"/>
                <a:ea typeface="微软雅黑" panose="020B0503020204020204" pitchFamily="34" charset="-122"/>
              </a:rPr>
              <a:t>楼调整后</a:t>
            </a:r>
            <a:endParaRPr lang="zh-CN" altLang="en-US" sz="3200" b="1" dirty="0">
              <a:latin typeface="微软雅黑" panose="020B0503020204020204" pitchFamily="34" charset="-122"/>
              <a:ea typeface="微软雅黑" panose="020B0503020204020204" pitchFamily="34" charset="-122"/>
            </a:endParaRPr>
          </a:p>
        </p:txBody>
      </p:sp>
      <p:sp>
        <p:nvSpPr>
          <p:cNvPr id="175" name="任意多边形: 形状 174"/>
          <p:cNvSpPr/>
          <p:nvPr/>
        </p:nvSpPr>
        <p:spPr>
          <a:xfrm>
            <a:off x="13887125" y="10976867"/>
            <a:ext cx="581025" cy="533400"/>
          </a:xfrm>
          <a:custGeom>
            <a:avLst/>
            <a:gdLst>
              <a:gd name="connsiteX0" fmla="*/ 0 w 581025"/>
              <a:gd name="connsiteY0" fmla="*/ 42863 h 533400"/>
              <a:gd name="connsiteX1" fmla="*/ 452438 w 581025"/>
              <a:gd name="connsiteY1" fmla="*/ 0 h 533400"/>
              <a:gd name="connsiteX2" fmla="*/ 581025 w 581025"/>
              <a:gd name="connsiteY2" fmla="*/ 9525 h 533400"/>
              <a:gd name="connsiteX3" fmla="*/ 581025 w 581025"/>
              <a:gd name="connsiteY3" fmla="*/ 533400 h 533400"/>
              <a:gd name="connsiteX4" fmla="*/ 147638 w 581025"/>
              <a:gd name="connsiteY4" fmla="*/ 533400 h 533400"/>
              <a:gd name="connsiteX5" fmla="*/ 142875 w 581025"/>
              <a:gd name="connsiteY5" fmla="*/ 128588 h 533400"/>
              <a:gd name="connsiteX6" fmla="*/ 0 w 581025"/>
              <a:gd name="connsiteY6" fmla="*/ 104775 h 533400"/>
              <a:gd name="connsiteX7" fmla="*/ 0 w 581025"/>
              <a:gd name="connsiteY7" fmla="*/ 42863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5" h="533400">
                <a:moveTo>
                  <a:pt x="0" y="42863"/>
                </a:moveTo>
                <a:lnTo>
                  <a:pt x="452438" y="0"/>
                </a:lnTo>
                <a:lnTo>
                  <a:pt x="581025" y="9525"/>
                </a:lnTo>
                <a:lnTo>
                  <a:pt x="581025" y="533400"/>
                </a:lnTo>
                <a:lnTo>
                  <a:pt x="147638" y="533400"/>
                </a:lnTo>
                <a:cubicBezTo>
                  <a:pt x="146050" y="398463"/>
                  <a:pt x="144463" y="263525"/>
                  <a:pt x="142875" y="128588"/>
                </a:cubicBezTo>
                <a:lnTo>
                  <a:pt x="0" y="104775"/>
                </a:lnTo>
                <a:lnTo>
                  <a:pt x="0" y="42863"/>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5"/>
          <p:cNvSpPr/>
          <p:nvPr/>
        </p:nvSpPr>
        <p:spPr>
          <a:xfrm>
            <a:off x="13285643" y="9681760"/>
            <a:ext cx="1592518"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7" name="文本框 176"/>
          <p:cNvSpPr txBox="1"/>
          <p:nvPr/>
        </p:nvSpPr>
        <p:spPr>
          <a:xfrm>
            <a:off x="13285640" y="9708729"/>
            <a:ext cx="1569660"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入口处无雨蓬</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78" name="任意多边形: 形状 177"/>
          <p:cNvSpPr/>
          <p:nvPr/>
        </p:nvSpPr>
        <p:spPr>
          <a:xfrm>
            <a:off x="14184067" y="10094162"/>
            <a:ext cx="45719" cy="876300"/>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8"/>
          <p:cNvSpPr/>
          <p:nvPr/>
        </p:nvSpPr>
        <p:spPr>
          <a:xfrm>
            <a:off x="16590702" y="9445133"/>
            <a:ext cx="1592518"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0" name="文本框 179"/>
          <p:cNvSpPr txBox="1"/>
          <p:nvPr/>
        </p:nvSpPr>
        <p:spPr>
          <a:xfrm>
            <a:off x="16590699" y="9472102"/>
            <a:ext cx="1569660"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二楼为实墙面</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81" name="任意多边形: 形状 180"/>
          <p:cNvSpPr/>
          <p:nvPr/>
        </p:nvSpPr>
        <p:spPr>
          <a:xfrm>
            <a:off x="17489126" y="9857535"/>
            <a:ext cx="45719" cy="876300"/>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p:cNvSpPr/>
          <p:nvPr/>
        </p:nvSpPr>
        <p:spPr>
          <a:xfrm>
            <a:off x="21282273" y="9694302"/>
            <a:ext cx="1856385"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3" name="文本框 182"/>
          <p:cNvSpPr txBox="1"/>
          <p:nvPr/>
        </p:nvSpPr>
        <p:spPr>
          <a:xfrm>
            <a:off x="21259412" y="9721271"/>
            <a:ext cx="1800493"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入口处增设雨蓬</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84" name="任意多边形: 形状 183"/>
          <p:cNvSpPr/>
          <p:nvPr/>
        </p:nvSpPr>
        <p:spPr>
          <a:xfrm>
            <a:off x="22180698" y="10106704"/>
            <a:ext cx="45719" cy="876300"/>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4"/>
          <p:cNvSpPr/>
          <p:nvPr/>
        </p:nvSpPr>
        <p:spPr>
          <a:xfrm>
            <a:off x="24587332" y="8821076"/>
            <a:ext cx="2492987"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6" name="文本框 185"/>
          <p:cNvSpPr txBox="1"/>
          <p:nvPr/>
        </p:nvSpPr>
        <p:spPr>
          <a:xfrm>
            <a:off x="24587330" y="8848045"/>
            <a:ext cx="2492990"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二楼增加开窗面及雨蓬</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87" name="任意多边形: 形状 186"/>
          <p:cNvSpPr/>
          <p:nvPr/>
        </p:nvSpPr>
        <p:spPr>
          <a:xfrm>
            <a:off x="25485757" y="9277182"/>
            <a:ext cx="91438" cy="1469195"/>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任意多边形: 形状 190"/>
          <p:cNvSpPr/>
          <p:nvPr/>
        </p:nvSpPr>
        <p:spPr>
          <a:xfrm>
            <a:off x="25749250" y="11183242"/>
            <a:ext cx="68719" cy="300460"/>
          </a:xfrm>
          <a:custGeom>
            <a:avLst/>
            <a:gdLst>
              <a:gd name="connsiteX0" fmla="*/ 28575 w 197643"/>
              <a:gd name="connsiteY0" fmla="*/ 0 h 381000"/>
              <a:gd name="connsiteX1" fmla="*/ 197643 w 197643"/>
              <a:gd name="connsiteY1" fmla="*/ 23813 h 381000"/>
              <a:gd name="connsiteX2" fmla="*/ 195262 w 197643"/>
              <a:gd name="connsiteY2" fmla="*/ 369094 h 381000"/>
              <a:gd name="connsiteX3" fmla="*/ 0 w 197643"/>
              <a:gd name="connsiteY3" fmla="*/ 381000 h 381000"/>
              <a:gd name="connsiteX4" fmla="*/ 28575 w 197643"/>
              <a:gd name="connsiteY4" fmla="*/ 0 h 381000"/>
              <a:gd name="connsiteX0-1" fmla="*/ 9525 w 197643"/>
              <a:gd name="connsiteY0-2" fmla="*/ 0 h 378619"/>
              <a:gd name="connsiteX1-3" fmla="*/ 197643 w 197643"/>
              <a:gd name="connsiteY1-4" fmla="*/ 21432 h 378619"/>
              <a:gd name="connsiteX2-5" fmla="*/ 195262 w 197643"/>
              <a:gd name="connsiteY2-6" fmla="*/ 366713 h 378619"/>
              <a:gd name="connsiteX3-7" fmla="*/ 0 w 197643"/>
              <a:gd name="connsiteY3-8" fmla="*/ 378619 h 378619"/>
              <a:gd name="connsiteX4-9" fmla="*/ 9525 w 197643"/>
              <a:gd name="connsiteY4-10" fmla="*/ 0 h 3786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7643" h="378619">
                <a:moveTo>
                  <a:pt x="9525" y="0"/>
                </a:moveTo>
                <a:cubicBezTo>
                  <a:pt x="65881" y="7938"/>
                  <a:pt x="141287" y="13494"/>
                  <a:pt x="197643" y="21432"/>
                </a:cubicBezTo>
                <a:cubicBezTo>
                  <a:pt x="196849" y="136526"/>
                  <a:pt x="196056" y="251619"/>
                  <a:pt x="195262" y="366713"/>
                </a:cubicBezTo>
                <a:lnTo>
                  <a:pt x="0" y="378619"/>
                </a:lnTo>
                <a:lnTo>
                  <a:pt x="9525" y="0"/>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1" name="任意多边形: 形状 200"/>
          <p:cNvSpPr/>
          <p:nvPr/>
        </p:nvSpPr>
        <p:spPr>
          <a:xfrm>
            <a:off x="17187887" y="10654494"/>
            <a:ext cx="597694" cy="512033"/>
          </a:xfrm>
          <a:custGeom>
            <a:avLst/>
            <a:gdLst>
              <a:gd name="connsiteX0" fmla="*/ 0 w 747712"/>
              <a:gd name="connsiteY0" fmla="*/ 0 h 597760"/>
              <a:gd name="connsiteX1" fmla="*/ 747712 w 747712"/>
              <a:gd name="connsiteY1" fmla="*/ 314325 h 597760"/>
              <a:gd name="connsiteX2" fmla="*/ 738266 w 747712"/>
              <a:gd name="connsiteY2" fmla="*/ 597760 h 597760"/>
              <a:gd name="connsiteX3" fmla="*/ 716754 w 747712"/>
              <a:gd name="connsiteY3" fmla="*/ 594229 h 597760"/>
              <a:gd name="connsiteX4" fmla="*/ 685800 w 747712"/>
              <a:gd name="connsiteY4" fmla="*/ 585787 h 597760"/>
              <a:gd name="connsiteX5" fmla="*/ 685680 w 747712"/>
              <a:gd name="connsiteY5" fmla="*/ 589129 h 597760"/>
              <a:gd name="connsiteX6" fmla="*/ 0 w 747712"/>
              <a:gd name="connsiteY6" fmla="*/ 476586 h 597760"/>
              <a:gd name="connsiteX0-1" fmla="*/ 0 w 747712"/>
              <a:gd name="connsiteY0-2" fmla="*/ 0 h 544060"/>
              <a:gd name="connsiteX1-3" fmla="*/ 747712 w 747712"/>
              <a:gd name="connsiteY1-4" fmla="*/ 260625 h 544060"/>
              <a:gd name="connsiteX2-5" fmla="*/ 738266 w 747712"/>
              <a:gd name="connsiteY2-6" fmla="*/ 544060 h 544060"/>
              <a:gd name="connsiteX3-7" fmla="*/ 716754 w 747712"/>
              <a:gd name="connsiteY3-8" fmla="*/ 540529 h 544060"/>
              <a:gd name="connsiteX4-9" fmla="*/ 685800 w 747712"/>
              <a:gd name="connsiteY4-10" fmla="*/ 532087 h 544060"/>
              <a:gd name="connsiteX5-11" fmla="*/ 685680 w 747712"/>
              <a:gd name="connsiteY5-12" fmla="*/ 535429 h 544060"/>
              <a:gd name="connsiteX6-13" fmla="*/ 0 w 747712"/>
              <a:gd name="connsiteY6-14" fmla="*/ 422886 h 544060"/>
              <a:gd name="connsiteX7" fmla="*/ 0 w 747712"/>
              <a:gd name="connsiteY7" fmla="*/ 0 h 544060"/>
              <a:gd name="connsiteX0-15" fmla="*/ 0 w 747712"/>
              <a:gd name="connsiteY0-16" fmla="*/ 0 h 544060"/>
              <a:gd name="connsiteX1-17" fmla="*/ 747712 w 747712"/>
              <a:gd name="connsiteY1-18" fmla="*/ 260625 h 544060"/>
              <a:gd name="connsiteX2-19" fmla="*/ 738266 w 747712"/>
              <a:gd name="connsiteY2-20" fmla="*/ 544060 h 544060"/>
              <a:gd name="connsiteX3-21" fmla="*/ 685800 w 747712"/>
              <a:gd name="connsiteY3-22" fmla="*/ 532087 h 544060"/>
              <a:gd name="connsiteX4-23" fmla="*/ 685680 w 747712"/>
              <a:gd name="connsiteY4-24" fmla="*/ 535429 h 544060"/>
              <a:gd name="connsiteX5-25" fmla="*/ 0 w 747712"/>
              <a:gd name="connsiteY5-26" fmla="*/ 422886 h 544060"/>
              <a:gd name="connsiteX6-27" fmla="*/ 0 w 747712"/>
              <a:gd name="connsiteY6-28" fmla="*/ 0 h 544060"/>
              <a:gd name="connsiteX0-29" fmla="*/ 0 w 747712"/>
              <a:gd name="connsiteY0-30" fmla="*/ 0 h 544060"/>
              <a:gd name="connsiteX1-31" fmla="*/ 747712 w 747712"/>
              <a:gd name="connsiteY1-32" fmla="*/ 260625 h 544060"/>
              <a:gd name="connsiteX2-33" fmla="*/ 738266 w 747712"/>
              <a:gd name="connsiteY2-34" fmla="*/ 544060 h 544060"/>
              <a:gd name="connsiteX3-35" fmla="*/ 685800 w 747712"/>
              <a:gd name="connsiteY3-36" fmla="*/ 532087 h 544060"/>
              <a:gd name="connsiteX4-37" fmla="*/ 0 w 747712"/>
              <a:gd name="connsiteY4-38" fmla="*/ 422886 h 544060"/>
              <a:gd name="connsiteX5-39" fmla="*/ 0 w 747712"/>
              <a:gd name="connsiteY5-40" fmla="*/ 0 h 544060"/>
              <a:gd name="connsiteX0-41" fmla="*/ 0 w 747712"/>
              <a:gd name="connsiteY0-42" fmla="*/ 0 h 544060"/>
              <a:gd name="connsiteX1-43" fmla="*/ 747712 w 747712"/>
              <a:gd name="connsiteY1-44" fmla="*/ 260625 h 544060"/>
              <a:gd name="connsiteX2-45" fmla="*/ 738266 w 747712"/>
              <a:gd name="connsiteY2-46" fmla="*/ 544060 h 544060"/>
              <a:gd name="connsiteX3-47" fmla="*/ 0 w 747712"/>
              <a:gd name="connsiteY3-48" fmla="*/ 422886 h 544060"/>
              <a:gd name="connsiteX4-49" fmla="*/ 0 w 747712"/>
              <a:gd name="connsiteY4-50" fmla="*/ 0 h 544060"/>
              <a:gd name="connsiteX0-51" fmla="*/ 0 w 747712"/>
              <a:gd name="connsiteY0-52" fmla="*/ 0 h 502034"/>
              <a:gd name="connsiteX1-53" fmla="*/ 747712 w 747712"/>
              <a:gd name="connsiteY1-54" fmla="*/ 260625 h 502034"/>
              <a:gd name="connsiteX2-55" fmla="*/ 747202 w 747712"/>
              <a:gd name="connsiteY2-56" fmla="*/ 502034 h 502034"/>
              <a:gd name="connsiteX3-57" fmla="*/ 0 w 747712"/>
              <a:gd name="connsiteY3-58" fmla="*/ 422886 h 502034"/>
              <a:gd name="connsiteX4-59" fmla="*/ 0 w 747712"/>
              <a:gd name="connsiteY4-60" fmla="*/ 0 h 5020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47712" h="502034">
                <a:moveTo>
                  <a:pt x="0" y="0"/>
                </a:moveTo>
                <a:lnTo>
                  <a:pt x="747712" y="260625"/>
                </a:lnTo>
                <a:lnTo>
                  <a:pt x="747202" y="502034"/>
                </a:lnTo>
                <a:lnTo>
                  <a:pt x="0" y="422886"/>
                </a:lnTo>
                <a:lnTo>
                  <a:pt x="0" y="0"/>
                </a:ln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06" name="图片 205"/>
          <p:cNvPicPr>
            <a:picLocks noChangeAspect="1"/>
          </p:cNvPicPr>
          <p:nvPr/>
        </p:nvPicPr>
        <p:blipFill rotWithShape="1">
          <a:blip r:embed="rId10"/>
          <a:srcRect l="54304" t="25220" r="23050" b="9273"/>
          <a:stretch>
            <a:fillRect/>
          </a:stretch>
        </p:blipFill>
        <p:spPr>
          <a:xfrm>
            <a:off x="27907861" y="8420561"/>
            <a:ext cx="9879508" cy="3798874"/>
          </a:xfrm>
          <a:prstGeom prst="rect">
            <a:avLst/>
          </a:prstGeom>
        </p:spPr>
      </p:pic>
      <p:pic>
        <p:nvPicPr>
          <p:cNvPr id="207" name="图片 206"/>
          <p:cNvPicPr>
            <a:picLocks noChangeAspect="1"/>
          </p:cNvPicPr>
          <p:nvPr/>
        </p:nvPicPr>
        <p:blipFill rotWithShape="1">
          <a:blip r:embed="rId11">
            <a:extLst>
              <a:ext uri="{28A0092B-C50C-407E-A947-70E740481C1C}">
                <a14:useLocalDpi xmlns:a14="http://schemas.microsoft.com/office/drawing/2010/main" val="0"/>
              </a:ext>
            </a:extLst>
          </a:blip>
          <a:srcRect l="16611" t="10845" r="12056" b="10241"/>
          <a:stretch>
            <a:fillRect/>
          </a:stretch>
        </p:blipFill>
        <p:spPr>
          <a:xfrm>
            <a:off x="27907861" y="3203168"/>
            <a:ext cx="9895848" cy="4707647"/>
          </a:xfrm>
          <a:prstGeom prst="rect">
            <a:avLst/>
          </a:prstGeom>
        </p:spPr>
      </p:pic>
      <p:sp>
        <p:nvSpPr>
          <p:cNvPr id="208" name="文本框 207"/>
          <p:cNvSpPr txBox="1"/>
          <p:nvPr/>
        </p:nvSpPr>
        <p:spPr>
          <a:xfrm>
            <a:off x="35034550" y="7931507"/>
            <a:ext cx="2342308"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6#</a:t>
            </a:r>
            <a:r>
              <a:rPr lang="zh-CN" altLang="en-US" sz="3200" b="1" dirty="0">
                <a:latin typeface="微软雅黑" panose="020B0503020204020204" pitchFamily="34" charset="-122"/>
                <a:ea typeface="微软雅黑" panose="020B0503020204020204" pitchFamily="34" charset="-122"/>
              </a:rPr>
              <a:t>楼调整前</a:t>
            </a:r>
            <a:endParaRPr lang="zh-CN" altLang="en-US" sz="3200" b="1" dirty="0">
              <a:latin typeface="微软雅黑" panose="020B0503020204020204" pitchFamily="34" charset="-122"/>
              <a:ea typeface="微软雅黑" panose="020B0503020204020204" pitchFamily="34" charset="-122"/>
            </a:endParaRPr>
          </a:p>
        </p:txBody>
      </p:sp>
      <p:sp>
        <p:nvSpPr>
          <p:cNvPr id="209" name="文本框 208"/>
          <p:cNvSpPr txBox="1"/>
          <p:nvPr/>
        </p:nvSpPr>
        <p:spPr>
          <a:xfrm>
            <a:off x="35034550" y="12181737"/>
            <a:ext cx="2342308"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6#</a:t>
            </a:r>
            <a:r>
              <a:rPr lang="zh-CN" altLang="en-US" sz="3200" b="1" dirty="0">
                <a:latin typeface="微软雅黑" panose="020B0503020204020204" pitchFamily="34" charset="-122"/>
                <a:ea typeface="微软雅黑" panose="020B0503020204020204" pitchFamily="34" charset="-122"/>
              </a:rPr>
              <a:t>楼调整后</a:t>
            </a:r>
            <a:endParaRPr lang="zh-CN" altLang="en-US" sz="3200" b="1" dirty="0">
              <a:latin typeface="微软雅黑" panose="020B0503020204020204" pitchFamily="34" charset="-122"/>
              <a:ea typeface="微软雅黑" panose="020B0503020204020204" pitchFamily="34" charset="-122"/>
            </a:endParaRPr>
          </a:p>
        </p:txBody>
      </p:sp>
      <p:sp>
        <p:nvSpPr>
          <p:cNvPr id="211" name="任意多边形: 形状 210"/>
          <p:cNvSpPr/>
          <p:nvPr/>
        </p:nvSpPr>
        <p:spPr>
          <a:xfrm>
            <a:off x="28105100" y="5890934"/>
            <a:ext cx="1952625" cy="352425"/>
          </a:xfrm>
          <a:custGeom>
            <a:avLst/>
            <a:gdLst>
              <a:gd name="connsiteX0" fmla="*/ 0 w 1952625"/>
              <a:gd name="connsiteY0" fmla="*/ 0 h 352425"/>
              <a:gd name="connsiteX1" fmla="*/ 1952625 w 1952625"/>
              <a:gd name="connsiteY1" fmla="*/ 352425 h 352425"/>
              <a:gd name="connsiteX2" fmla="*/ 28575 w 1952625"/>
              <a:gd name="connsiteY2" fmla="*/ 352425 h 352425"/>
              <a:gd name="connsiteX3" fmla="*/ 0 w 1952625"/>
              <a:gd name="connsiteY3" fmla="*/ 0 h 352425"/>
              <a:gd name="connsiteX0-1" fmla="*/ 0 w 1952625"/>
              <a:gd name="connsiteY0-2" fmla="*/ 0 h 352425"/>
              <a:gd name="connsiteX1-3" fmla="*/ 1952625 w 1952625"/>
              <a:gd name="connsiteY1-4" fmla="*/ 352425 h 352425"/>
              <a:gd name="connsiteX2-5" fmla="*/ 3175 w 1952625"/>
              <a:gd name="connsiteY2-6" fmla="*/ 346075 h 352425"/>
              <a:gd name="connsiteX3-7" fmla="*/ 0 w 1952625"/>
              <a:gd name="connsiteY3-8" fmla="*/ 0 h 352425"/>
            </a:gdLst>
            <a:ahLst/>
            <a:cxnLst>
              <a:cxn ang="0">
                <a:pos x="connsiteX0-1" y="connsiteY0-2"/>
              </a:cxn>
              <a:cxn ang="0">
                <a:pos x="connsiteX1-3" y="connsiteY1-4"/>
              </a:cxn>
              <a:cxn ang="0">
                <a:pos x="connsiteX2-5" y="connsiteY2-6"/>
              </a:cxn>
              <a:cxn ang="0">
                <a:pos x="connsiteX3-7" y="connsiteY3-8"/>
              </a:cxn>
            </a:cxnLst>
            <a:rect l="l" t="t" r="r" b="b"/>
            <a:pathLst>
              <a:path w="1952625" h="352425">
                <a:moveTo>
                  <a:pt x="0" y="0"/>
                </a:moveTo>
                <a:lnTo>
                  <a:pt x="1952625" y="352425"/>
                </a:lnTo>
                <a:lnTo>
                  <a:pt x="3175" y="346075"/>
                </a:lnTo>
                <a:cubicBezTo>
                  <a:pt x="2117" y="230717"/>
                  <a:pt x="1058" y="115358"/>
                  <a:pt x="0" y="0"/>
                </a:cubicBez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1"/>
          <p:cNvSpPr/>
          <p:nvPr/>
        </p:nvSpPr>
        <p:spPr>
          <a:xfrm>
            <a:off x="28279724" y="6755992"/>
            <a:ext cx="9201151" cy="606437"/>
          </a:xfrm>
          <a:prstGeom prst="rect">
            <a:avLst/>
          </a:pr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2"/>
          <p:cNvSpPr/>
          <p:nvPr/>
        </p:nvSpPr>
        <p:spPr>
          <a:xfrm>
            <a:off x="34247314" y="4201719"/>
            <a:ext cx="1592519"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4" name="文本框 213"/>
          <p:cNvSpPr txBox="1"/>
          <p:nvPr/>
        </p:nvSpPr>
        <p:spPr>
          <a:xfrm>
            <a:off x="34247312" y="4228688"/>
            <a:ext cx="1569660"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原方案为玻璃</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15" name="任意多边形: 形状 214"/>
          <p:cNvSpPr/>
          <p:nvPr/>
        </p:nvSpPr>
        <p:spPr>
          <a:xfrm flipH="1">
            <a:off x="34986423" y="4699559"/>
            <a:ext cx="45719" cy="1683926"/>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5"/>
          <p:cNvSpPr/>
          <p:nvPr/>
        </p:nvSpPr>
        <p:spPr>
          <a:xfrm>
            <a:off x="27975543" y="3968435"/>
            <a:ext cx="2414143"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7" name="文本框 216"/>
          <p:cNvSpPr txBox="1"/>
          <p:nvPr/>
        </p:nvSpPr>
        <p:spPr>
          <a:xfrm>
            <a:off x="27942417" y="3995404"/>
            <a:ext cx="2492990"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折角处有三角玻璃造型</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18" name="任意多边形: 形状 217"/>
          <p:cNvSpPr/>
          <p:nvPr/>
        </p:nvSpPr>
        <p:spPr>
          <a:xfrm flipH="1">
            <a:off x="28604766" y="4333188"/>
            <a:ext cx="45719" cy="1683926"/>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8"/>
          <p:cNvSpPr/>
          <p:nvPr/>
        </p:nvSpPr>
        <p:spPr>
          <a:xfrm>
            <a:off x="31145565" y="3825163"/>
            <a:ext cx="1947693"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0" name="文本框 219"/>
          <p:cNvSpPr txBox="1"/>
          <p:nvPr/>
        </p:nvSpPr>
        <p:spPr>
          <a:xfrm>
            <a:off x="31145563" y="3852132"/>
            <a:ext cx="203132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首层有竖向条形窗</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21" name="任意多边形: 形状 220"/>
          <p:cNvSpPr/>
          <p:nvPr/>
        </p:nvSpPr>
        <p:spPr>
          <a:xfrm>
            <a:off x="32039598" y="4264710"/>
            <a:ext cx="66868" cy="2462877"/>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任意多边形: 形状 222"/>
          <p:cNvSpPr/>
          <p:nvPr/>
        </p:nvSpPr>
        <p:spPr>
          <a:xfrm>
            <a:off x="28105100" y="10198743"/>
            <a:ext cx="1952625" cy="352425"/>
          </a:xfrm>
          <a:custGeom>
            <a:avLst/>
            <a:gdLst>
              <a:gd name="connsiteX0" fmla="*/ 0 w 1952625"/>
              <a:gd name="connsiteY0" fmla="*/ 0 h 352425"/>
              <a:gd name="connsiteX1" fmla="*/ 1952625 w 1952625"/>
              <a:gd name="connsiteY1" fmla="*/ 352425 h 352425"/>
              <a:gd name="connsiteX2" fmla="*/ 28575 w 1952625"/>
              <a:gd name="connsiteY2" fmla="*/ 352425 h 352425"/>
              <a:gd name="connsiteX3" fmla="*/ 0 w 1952625"/>
              <a:gd name="connsiteY3" fmla="*/ 0 h 352425"/>
              <a:gd name="connsiteX0-1" fmla="*/ 0 w 1952625"/>
              <a:gd name="connsiteY0-2" fmla="*/ 0 h 352425"/>
              <a:gd name="connsiteX1-3" fmla="*/ 1952625 w 1952625"/>
              <a:gd name="connsiteY1-4" fmla="*/ 352425 h 352425"/>
              <a:gd name="connsiteX2-5" fmla="*/ 3175 w 1952625"/>
              <a:gd name="connsiteY2-6" fmla="*/ 346075 h 352425"/>
              <a:gd name="connsiteX3-7" fmla="*/ 0 w 1952625"/>
              <a:gd name="connsiteY3-8" fmla="*/ 0 h 352425"/>
            </a:gdLst>
            <a:ahLst/>
            <a:cxnLst>
              <a:cxn ang="0">
                <a:pos x="connsiteX0-1" y="connsiteY0-2"/>
              </a:cxn>
              <a:cxn ang="0">
                <a:pos x="connsiteX1-3" y="connsiteY1-4"/>
              </a:cxn>
              <a:cxn ang="0">
                <a:pos x="connsiteX2-5" y="connsiteY2-6"/>
              </a:cxn>
              <a:cxn ang="0">
                <a:pos x="connsiteX3-7" y="connsiteY3-8"/>
              </a:cxn>
            </a:cxnLst>
            <a:rect l="l" t="t" r="r" b="b"/>
            <a:pathLst>
              <a:path w="1952625" h="352425">
                <a:moveTo>
                  <a:pt x="0" y="0"/>
                </a:moveTo>
                <a:lnTo>
                  <a:pt x="1952625" y="352425"/>
                </a:lnTo>
                <a:lnTo>
                  <a:pt x="3175" y="346075"/>
                </a:lnTo>
                <a:cubicBezTo>
                  <a:pt x="2117" y="230717"/>
                  <a:pt x="1058" y="115358"/>
                  <a:pt x="0" y="0"/>
                </a:cubicBezTo>
                <a:close/>
              </a:path>
            </a:pathLst>
          </a:cu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3"/>
          <p:cNvSpPr/>
          <p:nvPr/>
        </p:nvSpPr>
        <p:spPr>
          <a:xfrm>
            <a:off x="28279724" y="11025701"/>
            <a:ext cx="9201151" cy="606437"/>
          </a:xfrm>
          <a:prstGeom prst="rect">
            <a:avLst/>
          </a:prstGeom>
          <a:noFill/>
          <a:ln w="254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4"/>
          <p:cNvSpPr/>
          <p:nvPr/>
        </p:nvSpPr>
        <p:spPr>
          <a:xfrm>
            <a:off x="34080929" y="8588366"/>
            <a:ext cx="1990889"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6" name="文本框 225"/>
          <p:cNvSpPr txBox="1"/>
          <p:nvPr/>
        </p:nvSpPr>
        <p:spPr>
          <a:xfrm>
            <a:off x="34080927" y="8615335"/>
            <a:ext cx="203132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玻璃调整为真石漆</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27" name="任意多边形: 形状 226"/>
          <p:cNvSpPr/>
          <p:nvPr/>
        </p:nvSpPr>
        <p:spPr>
          <a:xfrm flipH="1">
            <a:off x="34986423" y="9007368"/>
            <a:ext cx="45719" cy="1683926"/>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7"/>
          <p:cNvSpPr/>
          <p:nvPr/>
        </p:nvSpPr>
        <p:spPr>
          <a:xfrm>
            <a:off x="27975543" y="8494650"/>
            <a:ext cx="2031325"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9" name="文本框 228"/>
          <p:cNvSpPr txBox="1"/>
          <p:nvPr/>
        </p:nvSpPr>
        <p:spPr>
          <a:xfrm>
            <a:off x="27942417" y="8521619"/>
            <a:ext cx="203132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取消三角玻璃造型</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30" name="任意多边形: 形状 229"/>
          <p:cNvSpPr/>
          <p:nvPr/>
        </p:nvSpPr>
        <p:spPr>
          <a:xfrm flipH="1">
            <a:off x="28604765" y="8945741"/>
            <a:ext cx="125465" cy="1379182"/>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0"/>
          <p:cNvSpPr/>
          <p:nvPr/>
        </p:nvSpPr>
        <p:spPr>
          <a:xfrm>
            <a:off x="31145565" y="8474953"/>
            <a:ext cx="1947693"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2" name="文本框 231"/>
          <p:cNvSpPr txBox="1"/>
          <p:nvPr/>
        </p:nvSpPr>
        <p:spPr>
          <a:xfrm>
            <a:off x="31145563" y="8501922"/>
            <a:ext cx="203132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首层有竖向条形窗</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33" name="任意多边形: 形状 232"/>
          <p:cNvSpPr/>
          <p:nvPr/>
        </p:nvSpPr>
        <p:spPr>
          <a:xfrm>
            <a:off x="32039598" y="8894114"/>
            <a:ext cx="45719" cy="2141282"/>
          </a:xfrm>
          <a:custGeom>
            <a:avLst/>
            <a:gdLst>
              <a:gd name="connsiteX0" fmla="*/ 0 w 0"/>
              <a:gd name="connsiteY0" fmla="*/ 1161143 h 1161143"/>
              <a:gd name="connsiteX1" fmla="*/ 0 w 0"/>
              <a:gd name="connsiteY1" fmla="*/ 0 h 1161143"/>
            </a:gdLst>
            <a:ahLst/>
            <a:cxnLst>
              <a:cxn ang="0">
                <a:pos x="connsiteX0" y="connsiteY0"/>
              </a:cxn>
              <a:cxn ang="0">
                <a:pos x="connsiteX1" y="connsiteY1"/>
              </a:cxn>
            </a:cxnLst>
            <a:rect l="l" t="t" r="r" b="b"/>
            <a:pathLst>
              <a:path h="1161143">
                <a:moveTo>
                  <a:pt x="0" y="1161143"/>
                </a:moveTo>
                <a:lnTo>
                  <a:pt x="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任意多边形: 形状 129"/>
          <p:cNvSpPr/>
          <p:nvPr/>
        </p:nvSpPr>
        <p:spPr>
          <a:xfrm flipH="1" flipV="1">
            <a:off x="16642941" y="13652853"/>
            <a:ext cx="71898" cy="1798582"/>
          </a:xfrm>
          <a:custGeom>
            <a:avLst/>
            <a:gdLst>
              <a:gd name="connsiteX0" fmla="*/ 0 w 0"/>
              <a:gd name="connsiteY0" fmla="*/ 1710813 h 1710813"/>
              <a:gd name="connsiteX1" fmla="*/ 0 w 0"/>
              <a:gd name="connsiteY1" fmla="*/ 0 h 1710813"/>
            </a:gdLst>
            <a:ahLst/>
            <a:cxnLst>
              <a:cxn ang="0">
                <a:pos x="connsiteX0" y="connsiteY0"/>
              </a:cxn>
              <a:cxn ang="0">
                <a:pos x="connsiteX1" y="connsiteY1"/>
              </a:cxn>
            </a:cxnLst>
            <a:rect l="l" t="t" r="r" b="b"/>
            <a:pathLst>
              <a:path h="1710813">
                <a:moveTo>
                  <a:pt x="0" y="1710813"/>
                </a:moveTo>
                <a:lnTo>
                  <a:pt x="0" y="0"/>
                </a:lnTo>
              </a:path>
            </a:pathLst>
          </a:custGeom>
          <a:noFill/>
          <a:ln w="25400">
            <a:solidFill>
              <a:srgbClr val="C00000"/>
            </a:solidFill>
            <a:prstDash val="sysDash"/>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p:nvSpPr>
        <p:spPr>
          <a:xfrm>
            <a:off x="15814594" y="13201191"/>
            <a:ext cx="1800490"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8" name="文本框 137"/>
          <p:cNvSpPr txBox="1"/>
          <p:nvPr/>
        </p:nvSpPr>
        <p:spPr>
          <a:xfrm>
            <a:off x="15814591" y="13228160"/>
            <a:ext cx="1800493"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原快递室及连廊</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131" name="任意多边形: 形状 130"/>
          <p:cNvSpPr/>
          <p:nvPr/>
        </p:nvSpPr>
        <p:spPr>
          <a:xfrm flipH="1" flipV="1">
            <a:off x="17426288" y="14140875"/>
            <a:ext cx="115710" cy="1138238"/>
          </a:xfrm>
          <a:custGeom>
            <a:avLst/>
            <a:gdLst>
              <a:gd name="connsiteX0" fmla="*/ 0 w 0"/>
              <a:gd name="connsiteY0" fmla="*/ 1710813 h 1710813"/>
              <a:gd name="connsiteX1" fmla="*/ 0 w 0"/>
              <a:gd name="connsiteY1" fmla="*/ 0 h 1710813"/>
            </a:gdLst>
            <a:ahLst/>
            <a:cxnLst>
              <a:cxn ang="0">
                <a:pos x="connsiteX0" y="connsiteY0"/>
              </a:cxn>
              <a:cxn ang="0">
                <a:pos x="connsiteX1" y="connsiteY1"/>
              </a:cxn>
            </a:cxnLst>
            <a:rect l="l" t="t" r="r" b="b"/>
            <a:pathLst>
              <a:path h="1710813">
                <a:moveTo>
                  <a:pt x="0" y="1710813"/>
                </a:moveTo>
                <a:lnTo>
                  <a:pt x="0" y="0"/>
                </a:lnTo>
              </a:path>
            </a:pathLst>
          </a:custGeom>
          <a:noFill/>
          <a:ln w="25400">
            <a:solidFill>
              <a:srgbClr val="C00000"/>
            </a:solidFill>
            <a:prstDash val="sysDash"/>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p:cNvSpPr/>
          <p:nvPr/>
        </p:nvSpPr>
        <p:spPr>
          <a:xfrm>
            <a:off x="16410628" y="13710859"/>
            <a:ext cx="1988005"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6" name="文本框 145"/>
          <p:cNvSpPr txBox="1"/>
          <p:nvPr/>
        </p:nvSpPr>
        <p:spPr>
          <a:xfrm>
            <a:off x="16410626" y="13737828"/>
            <a:ext cx="203132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空调位为左右平放</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03" name="任意多边形: 形状 202"/>
          <p:cNvSpPr/>
          <p:nvPr/>
        </p:nvSpPr>
        <p:spPr>
          <a:xfrm flipH="1" flipV="1">
            <a:off x="18796469" y="13229553"/>
            <a:ext cx="115710" cy="1867355"/>
          </a:xfrm>
          <a:custGeom>
            <a:avLst/>
            <a:gdLst>
              <a:gd name="connsiteX0" fmla="*/ 0 w 0"/>
              <a:gd name="connsiteY0" fmla="*/ 1710813 h 1710813"/>
              <a:gd name="connsiteX1" fmla="*/ 0 w 0"/>
              <a:gd name="connsiteY1" fmla="*/ 0 h 1710813"/>
            </a:gdLst>
            <a:ahLst/>
            <a:cxnLst>
              <a:cxn ang="0">
                <a:pos x="connsiteX0" y="connsiteY0"/>
              </a:cxn>
              <a:cxn ang="0">
                <a:pos x="connsiteX1" y="connsiteY1"/>
              </a:cxn>
            </a:cxnLst>
            <a:rect l="l" t="t" r="r" b="b"/>
            <a:pathLst>
              <a:path h="1710813">
                <a:moveTo>
                  <a:pt x="0" y="1710813"/>
                </a:moveTo>
                <a:lnTo>
                  <a:pt x="0" y="0"/>
                </a:lnTo>
              </a:path>
            </a:pathLst>
          </a:custGeom>
          <a:noFill/>
          <a:ln w="25400">
            <a:solidFill>
              <a:srgbClr val="C00000"/>
            </a:solidFill>
            <a:prstDash val="sysDash"/>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3"/>
          <p:cNvSpPr/>
          <p:nvPr/>
        </p:nvSpPr>
        <p:spPr>
          <a:xfrm>
            <a:off x="17871980" y="13195218"/>
            <a:ext cx="2031322"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5" name="文本框 204"/>
          <p:cNvSpPr txBox="1"/>
          <p:nvPr/>
        </p:nvSpPr>
        <p:spPr>
          <a:xfrm>
            <a:off x="17871977" y="13222187"/>
            <a:ext cx="203132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卫生间墙面无开窗</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5" name="任意多边形: 形状 4"/>
          <p:cNvSpPr/>
          <p:nvPr/>
        </p:nvSpPr>
        <p:spPr>
          <a:xfrm flipH="1" flipV="1">
            <a:off x="16642941" y="18093444"/>
            <a:ext cx="71898" cy="1798582"/>
          </a:xfrm>
          <a:custGeom>
            <a:avLst/>
            <a:gdLst>
              <a:gd name="connsiteX0" fmla="*/ 0 w 0"/>
              <a:gd name="connsiteY0" fmla="*/ 1710813 h 1710813"/>
              <a:gd name="connsiteX1" fmla="*/ 0 w 0"/>
              <a:gd name="connsiteY1" fmla="*/ 0 h 1710813"/>
            </a:gdLst>
            <a:ahLst/>
            <a:cxnLst>
              <a:cxn ang="0">
                <a:pos x="connsiteX0" y="connsiteY0"/>
              </a:cxn>
              <a:cxn ang="0">
                <a:pos x="connsiteX1" y="connsiteY1"/>
              </a:cxn>
            </a:cxnLst>
            <a:rect l="l" t="t" r="r" b="b"/>
            <a:pathLst>
              <a:path h="1710813">
                <a:moveTo>
                  <a:pt x="0" y="1710813"/>
                </a:moveTo>
                <a:lnTo>
                  <a:pt x="0" y="0"/>
                </a:lnTo>
              </a:path>
            </a:pathLst>
          </a:custGeom>
          <a:noFill/>
          <a:ln w="25400">
            <a:solidFill>
              <a:srgbClr val="C00000"/>
            </a:solidFill>
            <a:prstDash val="sysDash"/>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p:nvSpPr>
        <p:spPr>
          <a:xfrm flipH="1" flipV="1">
            <a:off x="17829266" y="18581466"/>
            <a:ext cx="115710" cy="1138238"/>
          </a:xfrm>
          <a:custGeom>
            <a:avLst/>
            <a:gdLst>
              <a:gd name="connsiteX0" fmla="*/ 0 w 0"/>
              <a:gd name="connsiteY0" fmla="*/ 1710813 h 1710813"/>
              <a:gd name="connsiteX1" fmla="*/ 0 w 0"/>
              <a:gd name="connsiteY1" fmla="*/ 0 h 1710813"/>
            </a:gdLst>
            <a:ahLst/>
            <a:cxnLst>
              <a:cxn ang="0">
                <a:pos x="connsiteX0" y="connsiteY0"/>
              </a:cxn>
              <a:cxn ang="0">
                <a:pos x="connsiteX1" y="connsiteY1"/>
              </a:cxn>
            </a:cxnLst>
            <a:rect l="l" t="t" r="r" b="b"/>
            <a:pathLst>
              <a:path h="1710813">
                <a:moveTo>
                  <a:pt x="0" y="1710813"/>
                </a:moveTo>
                <a:lnTo>
                  <a:pt x="0" y="0"/>
                </a:lnTo>
              </a:path>
            </a:pathLst>
          </a:custGeom>
          <a:noFill/>
          <a:ln w="25400">
            <a:solidFill>
              <a:srgbClr val="C00000"/>
            </a:solidFill>
            <a:prstDash val="sysDash"/>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flipH="1" flipV="1">
            <a:off x="18892300" y="17604311"/>
            <a:ext cx="115710" cy="1867355"/>
          </a:xfrm>
          <a:custGeom>
            <a:avLst/>
            <a:gdLst>
              <a:gd name="connsiteX0" fmla="*/ 0 w 0"/>
              <a:gd name="connsiteY0" fmla="*/ 1710813 h 1710813"/>
              <a:gd name="connsiteX1" fmla="*/ 0 w 0"/>
              <a:gd name="connsiteY1" fmla="*/ 0 h 1710813"/>
            </a:gdLst>
            <a:ahLst/>
            <a:cxnLst>
              <a:cxn ang="0">
                <a:pos x="connsiteX0" y="connsiteY0"/>
              </a:cxn>
              <a:cxn ang="0">
                <a:pos x="connsiteX1" y="connsiteY1"/>
              </a:cxn>
            </a:cxnLst>
            <a:rect l="l" t="t" r="r" b="b"/>
            <a:pathLst>
              <a:path h="1710813">
                <a:moveTo>
                  <a:pt x="0" y="1710813"/>
                </a:moveTo>
                <a:lnTo>
                  <a:pt x="0" y="0"/>
                </a:lnTo>
              </a:path>
            </a:pathLst>
          </a:custGeom>
          <a:noFill/>
          <a:ln w="25400">
            <a:solidFill>
              <a:srgbClr val="C00000"/>
            </a:solidFill>
            <a:prstDash val="sysDash"/>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0400720" y="19489215"/>
            <a:ext cx="2342308"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7#</a:t>
            </a:r>
            <a:r>
              <a:rPr lang="zh-CN" altLang="en-US" sz="3200" b="1" dirty="0">
                <a:latin typeface="微软雅黑" panose="020B0503020204020204" pitchFamily="34" charset="-122"/>
                <a:ea typeface="微软雅黑" panose="020B0503020204020204" pitchFamily="34" charset="-122"/>
              </a:rPr>
              <a:t>楼调整后</a:t>
            </a:r>
            <a:endParaRPr lang="zh-CN" altLang="en-US" sz="3200" b="1" dirty="0">
              <a:latin typeface="微软雅黑" panose="020B0503020204020204" pitchFamily="34" charset="-122"/>
              <a:ea typeface="微软雅黑" panose="020B0503020204020204" pitchFamily="34" charset="-122"/>
            </a:endParaRPr>
          </a:p>
        </p:txBody>
      </p:sp>
      <p:sp>
        <p:nvSpPr>
          <p:cNvPr id="143" name="矩形 142"/>
          <p:cNvSpPr/>
          <p:nvPr/>
        </p:nvSpPr>
        <p:spPr>
          <a:xfrm>
            <a:off x="17239073" y="18289903"/>
            <a:ext cx="1595997" cy="673300"/>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4" name="文本框 143"/>
          <p:cNvSpPr txBox="1"/>
          <p:nvPr/>
        </p:nvSpPr>
        <p:spPr>
          <a:xfrm>
            <a:off x="17265410" y="18316872"/>
            <a:ext cx="1569660" cy="646331"/>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空调位修改为</a:t>
            </a:r>
            <a:endParaRPr lang="en-US" altLang="zh-CN" sz="1800" dirty="0">
              <a:solidFill>
                <a:srgbClr val="C00000"/>
              </a:solidFill>
              <a:latin typeface="微软雅黑" panose="020B0503020204020204" pitchFamily="34" charset="-122"/>
              <a:ea typeface="微软雅黑" panose="020B0503020204020204" pitchFamily="34" charset="-122"/>
            </a:endParaRPr>
          </a:p>
          <a:p>
            <a:r>
              <a:rPr lang="zh-CN" altLang="en-US" sz="1800" dirty="0">
                <a:solidFill>
                  <a:srgbClr val="C00000"/>
                </a:solidFill>
                <a:latin typeface="微软雅黑" panose="020B0503020204020204" pitchFamily="34" charset="-122"/>
                <a:ea typeface="微软雅黑" panose="020B0503020204020204" pitchFamily="34" charset="-122"/>
              </a:rPr>
              <a:t>上下叠放</a:t>
            </a:r>
            <a:endParaRPr lang="zh-CN" altLang="en-US" sz="1800" dirty="0">
              <a:solidFill>
                <a:srgbClr val="C00000"/>
              </a:solidFill>
              <a:latin typeface="微软雅黑" panose="020B0503020204020204" pitchFamily="34" charset="-122"/>
              <a:ea typeface="微软雅黑" panose="020B0503020204020204" pitchFamily="34" charset="-122"/>
            </a:endParaRPr>
          </a:p>
        </p:txBody>
      </p:sp>
      <p:grpSp>
        <p:nvGrpSpPr>
          <p:cNvPr id="222" name="组合 221"/>
          <p:cNvGrpSpPr/>
          <p:nvPr/>
        </p:nvGrpSpPr>
        <p:grpSpPr>
          <a:xfrm>
            <a:off x="23420064" y="12822365"/>
            <a:ext cx="9233186" cy="4469357"/>
            <a:chOff x="23420064" y="12559584"/>
            <a:chExt cx="9233186" cy="4469357"/>
          </a:xfrm>
        </p:grpSpPr>
        <p:pic>
          <p:nvPicPr>
            <p:cNvPr id="17" name="图片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420064" y="12559584"/>
              <a:ext cx="9233186" cy="4469357"/>
            </a:xfrm>
            <a:prstGeom prst="rect">
              <a:avLst/>
            </a:prstGeom>
          </p:spPr>
        </p:pic>
        <p:sp>
          <p:nvSpPr>
            <p:cNvPr id="18" name="矩形 17"/>
            <p:cNvSpPr/>
            <p:nvPr/>
          </p:nvSpPr>
          <p:spPr>
            <a:xfrm>
              <a:off x="25035290" y="15922964"/>
              <a:ext cx="1196254" cy="373709"/>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8468954" y="15264158"/>
              <a:ext cx="1015493" cy="377562"/>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7279414" y="15922964"/>
              <a:ext cx="1196254" cy="373709"/>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9492767" y="15922964"/>
              <a:ext cx="1196254" cy="373709"/>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5618909" y="13823225"/>
              <a:ext cx="612635" cy="373709"/>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7234085" y="13823225"/>
              <a:ext cx="1223986" cy="373709"/>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29460613" y="13823225"/>
              <a:ext cx="1223986" cy="373709"/>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6235820" y="15264158"/>
              <a:ext cx="1015493" cy="377562"/>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28458071" y="14455604"/>
              <a:ext cx="1015493" cy="377562"/>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6235820" y="14455604"/>
              <a:ext cx="1015493" cy="377562"/>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4452158" y="15266327"/>
              <a:ext cx="574063" cy="377562"/>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30695222" y="15266327"/>
              <a:ext cx="504036" cy="377562"/>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0700323" y="14460704"/>
              <a:ext cx="504036" cy="377562"/>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p:cNvPicPr>
            <a:picLocks noChangeAspect="1"/>
          </p:cNvPicPr>
          <p:nvPr/>
        </p:nvPicPr>
        <p:blipFill rotWithShape="1">
          <a:blip r:embed="rId13"/>
          <a:srcRect l="6058" t="32378" r="12714" b="17555"/>
          <a:stretch>
            <a:fillRect/>
          </a:stretch>
        </p:blipFill>
        <p:spPr>
          <a:xfrm>
            <a:off x="23443689" y="17189477"/>
            <a:ext cx="9446452" cy="4112655"/>
          </a:xfrm>
          <a:prstGeom prst="rect">
            <a:avLst/>
          </a:prstGeom>
        </p:spPr>
      </p:pic>
      <p:grpSp>
        <p:nvGrpSpPr>
          <p:cNvPr id="28" name="组合 27"/>
          <p:cNvGrpSpPr/>
          <p:nvPr/>
        </p:nvGrpSpPr>
        <p:grpSpPr>
          <a:xfrm>
            <a:off x="24451142" y="17582109"/>
            <a:ext cx="6782810" cy="2473450"/>
            <a:chOff x="19803430" y="3774814"/>
            <a:chExt cx="10026917" cy="3656461"/>
          </a:xfrm>
        </p:grpSpPr>
        <p:sp>
          <p:nvSpPr>
            <p:cNvPr id="136" name="矩形 135"/>
            <p:cNvSpPr/>
            <p:nvPr/>
          </p:nvSpPr>
          <p:spPr>
            <a:xfrm>
              <a:off x="20652059" y="6886625"/>
              <a:ext cx="1796270" cy="544650"/>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a:off x="25788982" y="5904924"/>
              <a:ext cx="1463082" cy="558143"/>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a:off x="23962105" y="6886625"/>
              <a:ext cx="1810577" cy="544650"/>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8"/>
            <p:cNvSpPr/>
            <p:nvPr/>
          </p:nvSpPr>
          <p:spPr>
            <a:xfrm>
              <a:off x="27252062" y="6886625"/>
              <a:ext cx="1825318" cy="544650"/>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p:cNvSpPr/>
            <p:nvPr/>
          </p:nvSpPr>
          <p:spPr>
            <a:xfrm>
              <a:off x="21534557" y="3774814"/>
              <a:ext cx="905649" cy="558143"/>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7"/>
            <p:cNvSpPr/>
            <p:nvPr/>
          </p:nvSpPr>
          <p:spPr>
            <a:xfrm>
              <a:off x="23949394" y="3774814"/>
              <a:ext cx="1809399" cy="512364"/>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89"/>
            <p:cNvSpPr/>
            <p:nvPr/>
          </p:nvSpPr>
          <p:spPr>
            <a:xfrm>
              <a:off x="27258933" y="3774814"/>
              <a:ext cx="1809399" cy="558143"/>
            </a:xfrm>
            <a:prstGeom prst="rect">
              <a:avLst/>
            </a:prstGeom>
            <a:solidFill>
              <a:srgbClr val="C00000">
                <a:alpha val="20000"/>
              </a:srgbClr>
            </a:solid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1"/>
            <p:cNvSpPr/>
            <p:nvPr/>
          </p:nvSpPr>
          <p:spPr>
            <a:xfrm>
              <a:off x="22473675" y="5904924"/>
              <a:ext cx="1501187" cy="558143"/>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p:cNvSpPr/>
            <p:nvPr/>
          </p:nvSpPr>
          <p:spPr>
            <a:xfrm>
              <a:off x="25772682" y="4709651"/>
              <a:ext cx="1504350" cy="558143"/>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p:cNvSpPr/>
            <p:nvPr/>
          </p:nvSpPr>
          <p:spPr>
            <a:xfrm>
              <a:off x="22440206" y="4709651"/>
              <a:ext cx="1509188" cy="558143"/>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p:cNvSpPr/>
            <p:nvPr/>
          </p:nvSpPr>
          <p:spPr>
            <a:xfrm>
              <a:off x="19803430" y="5904924"/>
              <a:ext cx="848628" cy="558143"/>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p:nvPr/>
          </p:nvSpPr>
          <p:spPr>
            <a:xfrm>
              <a:off x="29085238" y="5904924"/>
              <a:ext cx="745109" cy="558143"/>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6"/>
            <p:cNvSpPr/>
            <p:nvPr/>
          </p:nvSpPr>
          <p:spPr>
            <a:xfrm>
              <a:off x="29085238" y="4718700"/>
              <a:ext cx="745109" cy="558143"/>
            </a:xfrm>
            <a:prstGeom prst="rect">
              <a:avLst/>
            </a:prstGeom>
            <a:solidFill>
              <a:srgbClr val="7030A0">
                <a:alpha val="20000"/>
              </a:srgbClr>
            </a:solidFill>
            <a:ln w="1905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2" name="文本框 201"/>
          <p:cNvSpPr txBox="1"/>
          <p:nvPr/>
        </p:nvSpPr>
        <p:spPr>
          <a:xfrm>
            <a:off x="32993067" y="16567559"/>
            <a:ext cx="2595582"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11#</a:t>
            </a:r>
            <a:r>
              <a:rPr lang="zh-CN" altLang="en-US" sz="3200" b="1" dirty="0">
                <a:latin typeface="微软雅黑" panose="020B0503020204020204" pitchFamily="34" charset="-122"/>
                <a:ea typeface="微软雅黑" panose="020B0503020204020204" pitchFamily="34" charset="-122"/>
              </a:rPr>
              <a:t>楼调整前</a:t>
            </a:r>
            <a:endParaRPr lang="zh-CN" altLang="en-US" sz="3200" b="1" dirty="0">
              <a:latin typeface="微软雅黑" panose="020B0503020204020204" pitchFamily="34" charset="-122"/>
              <a:ea typeface="微软雅黑" panose="020B0503020204020204" pitchFamily="34" charset="-122"/>
            </a:endParaRPr>
          </a:p>
        </p:txBody>
      </p:sp>
      <p:sp>
        <p:nvSpPr>
          <p:cNvPr id="210" name="文本框 209"/>
          <p:cNvSpPr txBox="1"/>
          <p:nvPr/>
        </p:nvSpPr>
        <p:spPr>
          <a:xfrm>
            <a:off x="32993067" y="20797117"/>
            <a:ext cx="2595582" cy="584775"/>
          </a:xfrm>
          <a:prstGeom prst="rect">
            <a:avLst/>
          </a:prstGeom>
          <a:noFill/>
        </p:spPr>
        <p:txBody>
          <a:bodyPr wrap="none" rtlCol="0">
            <a:spAutoFit/>
          </a:bodyPr>
          <a:lstStyle/>
          <a:p>
            <a:r>
              <a:rPr lang="en-US" altLang="zh-CN" sz="3200" b="1" dirty="0">
                <a:latin typeface="微软雅黑" panose="020B0503020204020204" pitchFamily="34" charset="-122"/>
                <a:ea typeface="微软雅黑" panose="020B0503020204020204" pitchFamily="34" charset="-122"/>
              </a:rPr>
              <a:t>11#</a:t>
            </a:r>
            <a:r>
              <a:rPr lang="zh-CN" altLang="en-US" sz="3200" b="1" dirty="0">
                <a:latin typeface="微软雅黑" panose="020B0503020204020204" pitchFamily="34" charset="-122"/>
                <a:ea typeface="微软雅黑" panose="020B0503020204020204" pitchFamily="34" charset="-122"/>
              </a:rPr>
              <a:t>楼调整后</a:t>
            </a:r>
            <a:endParaRPr lang="zh-CN" altLang="en-US" sz="3200" b="1" dirty="0">
              <a:latin typeface="微软雅黑" panose="020B0503020204020204" pitchFamily="34" charset="-122"/>
              <a:ea typeface="微软雅黑" panose="020B0503020204020204" pitchFamily="34" charset="-122"/>
            </a:endParaRPr>
          </a:p>
        </p:txBody>
      </p:sp>
      <p:sp>
        <p:nvSpPr>
          <p:cNvPr id="235" name="任意多边形: 形状 234"/>
          <p:cNvSpPr/>
          <p:nvPr/>
        </p:nvSpPr>
        <p:spPr>
          <a:xfrm>
            <a:off x="30403800" y="14249400"/>
            <a:ext cx="3886200" cy="0"/>
          </a:xfrm>
          <a:custGeom>
            <a:avLst/>
            <a:gdLst>
              <a:gd name="connsiteX0" fmla="*/ 0 w 3886200"/>
              <a:gd name="connsiteY0" fmla="*/ 0 h 0"/>
              <a:gd name="connsiteX1" fmla="*/ 3886200 w 3886200"/>
              <a:gd name="connsiteY1" fmla="*/ 0 h 0"/>
            </a:gdLst>
            <a:ahLst/>
            <a:cxnLst>
              <a:cxn ang="0">
                <a:pos x="connsiteX0" y="connsiteY0"/>
              </a:cxn>
              <a:cxn ang="0">
                <a:pos x="connsiteX1" y="connsiteY1"/>
              </a:cxn>
            </a:cxnLst>
            <a:rect l="l" t="t" r="r" b="b"/>
            <a:pathLst>
              <a:path w="3886200">
                <a:moveTo>
                  <a:pt x="0" y="0"/>
                </a:moveTo>
                <a:lnTo>
                  <a:pt x="388620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任意多边形: 形状 235"/>
          <p:cNvSpPr/>
          <p:nvPr/>
        </p:nvSpPr>
        <p:spPr>
          <a:xfrm>
            <a:off x="30894512" y="15638470"/>
            <a:ext cx="3886200" cy="0"/>
          </a:xfrm>
          <a:custGeom>
            <a:avLst/>
            <a:gdLst>
              <a:gd name="connsiteX0" fmla="*/ 0 w 3886200"/>
              <a:gd name="connsiteY0" fmla="*/ 0 h 0"/>
              <a:gd name="connsiteX1" fmla="*/ 3886200 w 3886200"/>
              <a:gd name="connsiteY1" fmla="*/ 0 h 0"/>
            </a:gdLst>
            <a:ahLst/>
            <a:cxnLst>
              <a:cxn ang="0">
                <a:pos x="connsiteX0" y="connsiteY0"/>
              </a:cxn>
              <a:cxn ang="0">
                <a:pos x="connsiteX1" y="connsiteY1"/>
              </a:cxn>
            </a:cxnLst>
            <a:rect l="l" t="t" r="r" b="b"/>
            <a:pathLst>
              <a:path w="3886200">
                <a:moveTo>
                  <a:pt x="0" y="0"/>
                </a:moveTo>
                <a:lnTo>
                  <a:pt x="388620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p:cNvSpPr/>
          <p:nvPr/>
        </p:nvSpPr>
        <p:spPr>
          <a:xfrm>
            <a:off x="34315636" y="14025643"/>
            <a:ext cx="2031323"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8" name="文本框 237"/>
          <p:cNvSpPr txBox="1"/>
          <p:nvPr/>
        </p:nvSpPr>
        <p:spPr>
          <a:xfrm>
            <a:off x="34315634" y="14052612"/>
            <a:ext cx="203132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原方案设计有厨房</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39" name="矩形 238"/>
          <p:cNvSpPr/>
          <p:nvPr/>
        </p:nvSpPr>
        <p:spPr>
          <a:xfrm>
            <a:off x="34315636" y="15420984"/>
            <a:ext cx="2954653"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0" name="文本框 239"/>
          <p:cNvSpPr txBox="1"/>
          <p:nvPr/>
        </p:nvSpPr>
        <p:spPr>
          <a:xfrm>
            <a:off x="34315634" y="15447953"/>
            <a:ext cx="295465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原方案洗手台置于卫生间内</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41" name="任意多边形: 形状 240"/>
          <p:cNvSpPr/>
          <p:nvPr/>
        </p:nvSpPr>
        <p:spPr>
          <a:xfrm>
            <a:off x="30403800" y="17794657"/>
            <a:ext cx="3886200" cy="0"/>
          </a:xfrm>
          <a:custGeom>
            <a:avLst/>
            <a:gdLst>
              <a:gd name="connsiteX0" fmla="*/ 0 w 3886200"/>
              <a:gd name="connsiteY0" fmla="*/ 0 h 0"/>
              <a:gd name="connsiteX1" fmla="*/ 3886200 w 3886200"/>
              <a:gd name="connsiteY1" fmla="*/ 0 h 0"/>
            </a:gdLst>
            <a:ahLst/>
            <a:cxnLst>
              <a:cxn ang="0">
                <a:pos x="connsiteX0" y="connsiteY0"/>
              </a:cxn>
              <a:cxn ang="0">
                <a:pos x="connsiteX1" y="connsiteY1"/>
              </a:cxn>
            </a:cxnLst>
            <a:rect l="l" t="t" r="r" b="b"/>
            <a:pathLst>
              <a:path w="3886200">
                <a:moveTo>
                  <a:pt x="0" y="0"/>
                </a:moveTo>
                <a:lnTo>
                  <a:pt x="388620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任意多边形: 形状 241"/>
          <p:cNvSpPr/>
          <p:nvPr/>
        </p:nvSpPr>
        <p:spPr>
          <a:xfrm>
            <a:off x="30894512" y="19183727"/>
            <a:ext cx="3886200" cy="0"/>
          </a:xfrm>
          <a:custGeom>
            <a:avLst/>
            <a:gdLst>
              <a:gd name="connsiteX0" fmla="*/ 0 w 3886200"/>
              <a:gd name="connsiteY0" fmla="*/ 0 h 0"/>
              <a:gd name="connsiteX1" fmla="*/ 3886200 w 3886200"/>
              <a:gd name="connsiteY1" fmla="*/ 0 h 0"/>
            </a:gdLst>
            <a:ahLst/>
            <a:cxnLst>
              <a:cxn ang="0">
                <a:pos x="connsiteX0" y="connsiteY0"/>
              </a:cxn>
              <a:cxn ang="0">
                <a:pos x="connsiteX1" y="connsiteY1"/>
              </a:cxn>
            </a:cxnLst>
            <a:rect l="l" t="t" r="r" b="b"/>
            <a:pathLst>
              <a:path w="3886200">
                <a:moveTo>
                  <a:pt x="0" y="0"/>
                </a:moveTo>
                <a:lnTo>
                  <a:pt x="3886200" y="0"/>
                </a:lnTo>
              </a:path>
            </a:pathLst>
          </a:custGeom>
          <a:noFill/>
          <a:ln w="25400">
            <a:solidFill>
              <a:srgbClr val="C00000"/>
            </a:solidFill>
            <a:prstDash val="sysDash"/>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2"/>
          <p:cNvSpPr/>
          <p:nvPr/>
        </p:nvSpPr>
        <p:spPr>
          <a:xfrm>
            <a:off x="34315637" y="17570900"/>
            <a:ext cx="1741596"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4" name="文本框 243"/>
          <p:cNvSpPr txBox="1"/>
          <p:nvPr/>
        </p:nvSpPr>
        <p:spPr>
          <a:xfrm>
            <a:off x="34315634" y="17597869"/>
            <a:ext cx="1800493"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厨房调整为阳台</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245" name="矩形 244"/>
          <p:cNvSpPr/>
          <p:nvPr/>
        </p:nvSpPr>
        <p:spPr>
          <a:xfrm>
            <a:off x="34315636" y="18966241"/>
            <a:ext cx="2954653" cy="433246"/>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6" name="文本框 245"/>
          <p:cNvSpPr txBox="1"/>
          <p:nvPr/>
        </p:nvSpPr>
        <p:spPr>
          <a:xfrm>
            <a:off x="34315634" y="18993210"/>
            <a:ext cx="2954655" cy="369332"/>
          </a:xfrm>
          <a:prstGeom prst="rect">
            <a:avLst/>
          </a:prstGeom>
          <a:noFill/>
        </p:spPr>
        <p:txBody>
          <a:bodyPr wrap="none" rtlCol="0">
            <a:spAutoFit/>
          </a:bodyPr>
          <a:lstStyle/>
          <a:p>
            <a:r>
              <a:rPr lang="zh-CN" altLang="en-US" sz="1800" dirty="0">
                <a:solidFill>
                  <a:srgbClr val="C00000"/>
                </a:solidFill>
                <a:latin typeface="微软雅黑" panose="020B0503020204020204" pitchFamily="34" charset="-122"/>
                <a:ea typeface="微软雅黑" panose="020B0503020204020204" pitchFamily="34" charset="-122"/>
              </a:rPr>
              <a:t>原方案洗手台置于卫生间外</a:t>
            </a:r>
            <a:endParaRPr lang="zh-CN" altLang="en-US" sz="18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PP_MARK_KEY" val="7aa71c6a-6f91-4b48-8d32-3ff59a38eb48"/>
  <p:tag name="COMMONDATA" val="eyJoZGlkIjoiZjBiMmNlNmQxNzI4ZTJmZjJlNjc1NDE3MzRmZmZkMTg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1230</Words>
  <Application>WPS 演示</Application>
  <PresentationFormat>自定义</PresentationFormat>
  <Paragraphs>105</Paragraphs>
  <Slides>1</Slides>
  <Notes>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vt:i4>
      </vt:variant>
    </vt:vector>
  </HeadingPairs>
  <TitlesOfParts>
    <vt:vector size="9" baseType="lpstr">
      <vt:lpstr>Arial</vt:lpstr>
      <vt:lpstr>宋体</vt:lpstr>
      <vt:lpstr>Wingdings</vt:lpstr>
      <vt:lpstr>微软雅黑</vt:lpstr>
      <vt:lpstr>Calibri</vt:lpstr>
      <vt:lpstr>Arial Unicode MS</vt:lpstr>
      <vt:lpstr>Calibri Light</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李剑</dc:creator>
  <cp:lastModifiedBy>雷心怡</cp:lastModifiedBy>
  <cp:revision>87</cp:revision>
  <dcterms:created xsi:type="dcterms:W3CDTF">2022-08-30T02:07:00Z</dcterms:created>
  <dcterms:modified xsi:type="dcterms:W3CDTF">2024-06-24T07:31:10Z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3A3E7E35AF384F1B94ABE423321DDCE9_12</vt:lpwstr>
  </property>
  <property fmtid="{D5CDD505-2E9C-101B-9397-08002B2CF9AE}" pid="3" name="KSOProductBuildVer">
    <vt:lpwstr>2052-12.1.0.17133</vt:lpwstr>
  </property>
</Properties>
</file>