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
  </p:notesMasterIdLst>
  <p:sldIdLst>
    <p:sldId id="257" r:id="rId3"/>
  </p:sldIdLst>
  <p:sldSz cx="42803445" cy="30274895"/>
  <p:notesSz cx="9144000" cy="6858000"/>
  <p:custDataLst>
    <p:tags r:id="rId8"/>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437" userDrawn="1">
          <p15:clr>
            <a:srgbClr val="A4A3A4"/>
          </p15:clr>
        </p15:guide>
        <p15:guide id="2" pos="1348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E2F2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516" autoAdjust="0"/>
    <p:restoredTop sz="96379" autoAdjust="0"/>
  </p:normalViewPr>
  <p:slideViewPr>
    <p:cSldViewPr snapToGrid="0" showGuides="1">
      <p:cViewPr varScale="1">
        <p:scale>
          <a:sx n="25" d="100"/>
          <a:sy n="25" d="100"/>
        </p:scale>
        <p:origin x="1752" y="108"/>
      </p:cViewPr>
      <p:guideLst>
        <p:guide orient="horz" pos="9437"/>
        <p:guide pos="13481"/>
      </p:guideLst>
    </p:cSldViewPr>
  </p:slideViewPr>
  <p:notesTextViewPr>
    <p:cViewPr>
      <p:scale>
        <a:sx n="150" d="100"/>
        <a:sy n="15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ags" Target="tags/tag22.xml"/><Relationship Id="rId7" Type="http://schemas.openxmlformats.org/officeDocument/2006/relationships/tableStyles" Target="tableStyles.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notesMaster" Target="notesMasters/notesMaster1.xml"/><Relationship Id="rId3" Type="http://schemas.openxmlformats.org/officeDocument/2006/relationships/slide" Target="slides/slide1.xml"/><Relationship Id="rId2" Type="http://schemas.openxmlformats.org/officeDocument/2006/relationships/theme" Target="theme/theme1.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2935796" y="857250"/>
            <a:ext cx="3272408" cy="231457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914400" y="3300413"/>
            <a:ext cx="7315200" cy="2700338"/>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2936081" y="857250"/>
            <a:ext cx="3271838" cy="2314575"/>
          </a:xfrm>
        </p:spPr>
      </p:sp>
      <p:sp>
        <p:nvSpPr>
          <p:cNvPr id="3" name="文本占位符 2"/>
          <p:cNvSpPr>
            <a:spLocks noGrp="1"/>
          </p:cNvSpPr>
          <p:nvPr>
            <p:ph type="body" idx="3"/>
          </p:nvPr>
        </p:nvSpPr>
        <p:spPr/>
        <p:txBody>
          <a:bodyPr/>
          <a:lstStyle/>
          <a:p>
            <a:endParaRPr lang="zh-CN" altLang="en-US"/>
          </a:p>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274" name="文本框 273"/>
          <p:cNvSpPr txBox="1"/>
          <p:nvPr userDrawn="1">
            <p:custDataLst>
              <p:tags r:id="rId2"/>
            </p:custDataLst>
          </p:nvPr>
        </p:nvSpPr>
        <p:spPr>
          <a:xfrm>
            <a:off x="12951460" y="2732405"/>
            <a:ext cx="29862145" cy="27546300"/>
          </a:xfrm>
          <a:prstGeom prst="rect">
            <a:avLst/>
          </a:prstGeom>
          <a:noFill/>
          <a:ln w="88900">
            <a:solidFill>
              <a:schemeClr val="tx1"/>
            </a:solidFill>
          </a:ln>
        </p:spPr>
        <p:txBody>
          <a:bodyPr wrap="square" rtlCol="0" anchor="ctr" anchorCtr="1">
            <a:noAutofit/>
          </a:bodyPr>
          <a:lstStyle/>
          <a:p>
            <a:pPr lvl="0" algn="ctr">
              <a:buClrTx/>
              <a:buSzTx/>
              <a:buFontTx/>
            </a:pPr>
            <a:endParaRPr lang="zh-CN" altLang="en-US" sz="9000" spc="300" dirty="0">
              <a:latin typeface="微软雅黑" panose="020B0503020204020204" pitchFamily="34" charset="-122"/>
              <a:ea typeface="微软雅黑" panose="020B0503020204020204" pitchFamily="34" charset="-122"/>
              <a:sym typeface="+mn-ea"/>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2942759" y="1611882"/>
            <a:ext cx="36918246" cy="5851808"/>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2942759" y="8059374"/>
            <a:ext cx="36918246" cy="19209345"/>
          </a:xfrm>
          <a:prstGeom prst="rect">
            <a:avLst/>
          </a:prstGeo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a:xfrm>
            <a:off x="2942759" y="28060644"/>
            <a:ext cx="9630847" cy="1611875"/>
          </a:xfrm>
          <a:prstGeom prst="rect">
            <a:avLst/>
          </a:prstGeom>
        </p:spPr>
        <p:txBody>
          <a:bodyPr/>
          <a:lstStyle/>
          <a:p>
            <a:fld id="{0BCAAE1F-33D2-47E2-987B-466ABD4BF091}" type="datetimeFigureOut">
              <a:rPr lang="zh-CN" altLang="en-US" smtClean="0"/>
            </a:fld>
            <a:endParaRPr lang="zh-CN" altLang="en-US"/>
          </a:p>
        </p:txBody>
      </p:sp>
      <p:sp>
        <p:nvSpPr>
          <p:cNvPr id="5" name="Footer Placeholder 4"/>
          <p:cNvSpPr>
            <a:spLocks noGrp="1"/>
          </p:cNvSpPr>
          <p:nvPr>
            <p:ph type="ftr" sz="quarter" idx="11"/>
          </p:nvPr>
        </p:nvSpPr>
        <p:spPr>
          <a:xfrm>
            <a:off x="14178747" y="28060644"/>
            <a:ext cx="14446270" cy="161187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30230157" y="28060644"/>
            <a:ext cx="9630847" cy="1611875"/>
          </a:xfrm>
          <a:prstGeom prst="rect">
            <a:avLst/>
          </a:prstGeom>
        </p:spPr>
        <p:txBody>
          <a:bodyPr/>
          <a:lstStyle/>
          <a:p>
            <a:fld id="{317E37CA-1219-45FD-9FA3-9D2692157363}"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0631445" y="1611875"/>
            <a:ext cx="9229561" cy="25656844"/>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2942761" y="1611875"/>
            <a:ext cx="27153637" cy="25656844"/>
          </a:xfrm>
          <a:prstGeom prst="rect">
            <a:avLst/>
          </a:prstGeo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a:xfrm>
            <a:off x="2942759" y="28060644"/>
            <a:ext cx="9630847" cy="1611875"/>
          </a:xfrm>
          <a:prstGeom prst="rect">
            <a:avLst/>
          </a:prstGeom>
        </p:spPr>
        <p:txBody>
          <a:bodyPr/>
          <a:lstStyle/>
          <a:p>
            <a:fld id="{0BCAAE1F-33D2-47E2-987B-466ABD4BF091}" type="datetimeFigureOut">
              <a:rPr lang="zh-CN" altLang="en-US" smtClean="0"/>
            </a:fld>
            <a:endParaRPr lang="zh-CN" altLang="en-US"/>
          </a:p>
        </p:txBody>
      </p:sp>
      <p:sp>
        <p:nvSpPr>
          <p:cNvPr id="5" name="Footer Placeholder 4"/>
          <p:cNvSpPr>
            <a:spLocks noGrp="1"/>
          </p:cNvSpPr>
          <p:nvPr>
            <p:ph type="ftr" sz="quarter" idx="11"/>
          </p:nvPr>
        </p:nvSpPr>
        <p:spPr>
          <a:xfrm>
            <a:off x="14178747" y="28060644"/>
            <a:ext cx="14446270" cy="161187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30230157" y="28060644"/>
            <a:ext cx="9630847" cy="1611875"/>
          </a:xfrm>
          <a:prstGeom prst="rect">
            <a:avLst/>
          </a:prstGeom>
        </p:spPr>
        <p:txBody>
          <a:bodyPr/>
          <a:lstStyle/>
          <a:p>
            <a:fld id="{317E37CA-1219-45FD-9FA3-9D2692157363}"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2942759" y="1611882"/>
            <a:ext cx="36918246" cy="5851808"/>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2942759" y="8059374"/>
            <a:ext cx="36918246" cy="19209345"/>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a:xfrm>
            <a:off x="2942759" y="28060644"/>
            <a:ext cx="9630847" cy="1611875"/>
          </a:xfrm>
          <a:prstGeom prst="rect">
            <a:avLst/>
          </a:prstGeom>
        </p:spPr>
        <p:txBody>
          <a:bodyPr/>
          <a:lstStyle/>
          <a:p>
            <a:fld id="{0BCAAE1F-33D2-47E2-987B-466ABD4BF091}" type="datetimeFigureOut">
              <a:rPr lang="zh-CN" altLang="en-US" smtClean="0"/>
            </a:fld>
            <a:endParaRPr lang="zh-CN" altLang="en-US"/>
          </a:p>
        </p:txBody>
      </p:sp>
      <p:sp>
        <p:nvSpPr>
          <p:cNvPr id="5" name="Footer Placeholder 4"/>
          <p:cNvSpPr>
            <a:spLocks noGrp="1"/>
          </p:cNvSpPr>
          <p:nvPr>
            <p:ph type="ftr" sz="quarter" idx="11"/>
          </p:nvPr>
        </p:nvSpPr>
        <p:spPr>
          <a:xfrm>
            <a:off x="14178747" y="28060644"/>
            <a:ext cx="14446270" cy="161187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30230157" y="28060644"/>
            <a:ext cx="9630847" cy="1611875"/>
          </a:xfrm>
          <a:prstGeom prst="rect">
            <a:avLst/>
          </a:prstGeom>
        </p:spPr>
        <p:txBody>
          <a:bodyPr/>
          <a:lstStyle/>
          <a:p>
            <a:fld id="{317E37CA-1219-45FD-9FA3-9D2692157363}"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2920467" y="7547788"/>
            <a:ext cx="36918246" cy="12593645"/>
          </a:xfrm>
          <a:prstGeom prst="rect">
            <a:avLst/>
          </a:prstGeom>
        </p:spPr>
        <p:txBody>
          <a:bodyPr anchor="b"/>
          <a:lstStyle>
            <a:lvl1pPr>
              <a:defRPr sz="26490"/>
            </a:lvl1pPr>
          </a:lstStyle>
          <a:p>
            <a:r>
              <a:rPr lang="zh-CN" altLang="en-US"/>
              <a:t>单击此处编辑母版标题样式</a:t>
            </a:r>
            <a:endParaRPr lang="en-US" dirty="0"/>
          </a:p>
        </p:txBody>
      </p:sp>
      <p:sp>
        <p:nvSpPr>
          <p:cNvPr id="3" name="Text Placeholder 2"/>
          <p:cNvSpPr>
            <a:spLocks noGrp="1"/>
          </p:cNvSpPr>
          <p:nvPr>
            <p:ph type="body" idx="1"/>
          </p:nvPr>
        </p:nvSpPr>
        <p:spPr>
          <a:xfrm>
            <a:off x="2920467" y="20260574"/>
            <a:ext cx="36918246" cy="6622701"/>
          </a:xfrm>
          <a:prstGeom prst="rect">
            <a:avLst/>
          </a:prstGeom>
        </p:spPr>
        <p:txBody>
          <a:bodyPr/>
          <a:lstStyle>
            <a:lvl1pPr marL="0" indent="0">
              <a:buNone/>
              <a:defRPr sz="10595">
                <a:solidFill>
                  <a:schemeClr val="tx1"/>
                </a:solidFill>
              </a:defRPr>
            </a:lvl1pPr>
            <a:lvl2pPr marL="2018665" indent="0">
              <a:buNone/>
              <a:defRPr sz="8830">
                <a:solidFill>
                  <a:schemeClr val="tx1">
                    <a:tint val="75000"/>
                  </a:schemeClr>
                </a:solidFill>
              </a:defRPr>
            </a:lvl2pPr>
            <a:lvl3pPr marL="4036695" indent="0">
              <a:buNone/>
              <a:defRPr sz="7945">
                <a:solidFill>
                  <a:schemeClr val="tx1">
                    <a:tint val="75000"/>
                  </a:schemeClr>
                </a:solidFill>
              </a:defRPr>
            </a:lvl3pPr>
            <a:lvl4pPr marL="6055360" indent="0">
              <a:buNone/>
              <a:defRPr sz="7065">
                <a:solidFill>
                  <a:schemeClr val="tx1">
                    <a:tint val="75000"/>
                  </a:schemeClr>
                </a:solidFill>
              </a:defRPr>
            </a:lvl4pPr>
            <a:lvl5pPr marL="8073390" indent="0">
              <a:buNone/>
              <a:defRPr sz="7065">
                <a:solidFill>
                  <a:schemeClr val="tx1">
                    <a:tint val="75000"/>
                  </a:schemeClr>
                </a:solidFill>
              </a:defRPr>
            </a:lvl5pPr>
            <a:lvl6pPr marL="10092055" indent="0">
              <a:buNone/>
              <a:defRPr sz="7065">
                <a:solidFill>
                  <a:schemeClr val="tx1">
                    <a:tint val="75000"/>
                  </a:schemeClr>
                </a:solidFill>
              </a:defRPr>
            </a:lvl6pPr>
            <a:lvl7pPr marL="12110085" indent="0">
              <a:buNone/>
              <a:defRPr sz="7065">
                <a:solidFill>
                  <a:schemeClr val="tx1">
                    <a:tint val="75000"/>
                  </a:schemeClr>
                </a:solidFill>
              </a:defRPr>
            </a:lvl7pPr>
            <a:lvl8pPr marL="14128750" indent="0">
              <a:buNone/>
              <a:defRPr sz="7065">
                <a:solidFill>
                  <a:schemeClr val="tx1">
                    <a:tint val="75000"/>
                  </a:schemeClr>
                </a:solidFill>
              </a:defRPr>
            </a:lvl8pPr>
            <a:lvl9pPr marL="16146780" indent="0">
              <a:buNone/>
              <a:defRPr sz="7065">
                <a:solidFill>
                  <a:schemeClr val="tx1">
                    <a:tint val="75000"/>
                  </a:schemeClr>
                </a:solidFill>
              </a:defRPr>
            </a:lvl9pPr>
          </a:lstStyle>
          <a:p>
            <a:pPr lvl="0"/>
            <a:r>
              <a:rPr lang="zh-CN" altLang="en-US"/>
              <a:t>单击此处编辑母版文本样式</a:t>
            </a:r>
            <a:endParaRPr lang="zh-CN" altLang="en-US"/>
          </a:p>
        </p:txBody>
      </p:sp>
      <p:sp>
        <p:nvSpPr>
          <p:cNvPr id="4" name="Date Placeholder 3"/>
          <p:cNvSpPr>
            <a:spLocks noGrp="1"/>
          </p:cNvSpPr>
          <p:nvPr>
            <p:ph type="dt" sz="half" idx="10"/>
          </p:nvPr>
        </p:nvSpPr>
        <p:spPr>
          <a:xfrm>
            <a:off x="2942759" y="28060644"/>
            <a:ext cx="9630847" cy="1611875"/>
          </a:xfrm>
          <a:prstGeom prst="rect">
            <a:avLst/>
          </a:prstGeom>
        </p:spPr>
        <p:txBody>
          <a:bodyPr/>
          <a:lstStyle/>
          <a:p>
            <a:fld id="{0BCAAE1F-33D2-47E2-987B-466ABD4BF091}" type="datetimeFigureOut">
              <a:rPr lang="zh-CN" altLang="en-US" smtClean="0"/>
            </a:fld>
            <a:endParaRPr lang="zh-CN" altLang="en-US"/>
          </a:p>
        </p:txBody>
      </p:sp>
      <p:sp>
        <p:nvSpPr>
          <p:cNvPr id="5" name="Footer Placeholder 4"/>
          <p:cNvSpPr>
            <a:spLocks noGrp="1"/>
          </p:cNvSpPr>
          <p:nvPr>
            <p:ph type="ftr" sz="quarter" idx="11"/>
          </p:nvPr>
        </p:nvSpPr>
        <p:spPr>
          <a:xfrm>
            <a:off x="14178747" y="28060644"/>
            <a:ext cx="14446270" cy="161187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30230157" y="28060644"/>
            <a:ext cx="9630847" cy="1611875"/>
          </a:xfrm>
          <a:prstGeom prst="rect">
            <a:avLst/>
          </a:prstGeom>
        </p:spPr>
        <p:txBody>
          <a:bodyPr/>
          <a:lstStyle/>
          <a:p>
            <a:fld id="{317E37CA-1219-45FD-9FA3-9D2692157363}"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2942759" y="1611882"/>
            <a:ext cx="36918246" cy="5851808"/>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2942759" y="8059374"/>
            <a:ext cx="18191599" cy="19209345"/>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Content Placeholder 3"/>
          <p:cNvSpPr>
            <a:spLocks noGrp="1"/>
          </p:cNvSpPr>
          <p:nvPr>
            <p:ph sz="half" idx="2"/>
          </p:nvPr>
        </p:nvSpPr>
        <p:spPr>
          <a:xfrm>
            <a:off x="21669405" y="8059374"/>
            <a:ext cx="18191599" cy="19209345"/>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Date Placeholder 4"/>
          <p:cNvSpPr>
            <a:spLocks noGrp="1"/>
          </p:cNvSpPr>
          <p:nvPr>
            <p:ph type="dt" sz="half" idx="10"/>
          </p:nvPr>
        </p:nvSpPr>
        <p:spPr>
          <a:xfrm>
            <a:off x="2942759" y="28060644"/>
            <a:ext cx="9630847" cy="1611875"/>
          </a:xfrm>
          <a:prstGeom prst="rect">
            <a:avLst/>
          </a:prstGeom>
        </p:spPr>
        <p:txBody>
          <a:bodyPr/>
          <a:lstStyle/>
          <a:p>
            <a:fld id="{0BCAAE1F-33D2-47E2-987B-466ABD4BF091}" type="datetimeFigureOut">
              <a:rPr lang="zh-CN" altLang="en-US" smtClean="0"/>
            </a:fld>
            <a:endParaRPr lang="zh-CN" altLang="en-US"/>
          </a:p>
        </p:txBody>
      </p:sp>
      <p:sp>
        <p:nvSpPr>
          <p:cNvPr id="6" name="Footer Placeholder 5"/>
          <p:cNvSpPr>
            <a:spLocks noGrp="1"/>
          </p:cNvSpPr>
          <p:nvPr>
            <p:ph type="ftr" sz="quarter" idx="11"/>
          </p:nvPr>
        </p:nvSpPr>
        <p:spPr>
          <a:xfrm>
            <a:off x="14178747" y="28060644"/>
            <a:ext cx="14446270" cy="161187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30230157" y="28060644"/>
            <a:ext cx="9630847" cy="1611875"/>
          </a:xfrm>
          <a:prstGeom prst="rect">
            <a:avLst/>
          </a:prstGeom>
        </p:spPr>
        <p:txBody>
          <a:bodyPr/>
          <a:lstStyle/>
          <a:p>
            <a:fld id="{317E37CA-1219-45FD-9FA3-9D2692157363}"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2948334" y="1611882"/>
            <a:ext cx="36918246" cy="5851808"/>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2948339" y="7421634"/>
            <a:ext cx="18107995" cy="3637228"/>
          </a:xfrm>
          <a:prstGeom prst="rect">
            <a:avLst/>
          </a:prstGeom>
        </p:spPr>
        <p:txBody>
          <a:bodyPr anchor="b"/>
          <a:lstStyle>
            <a:lvl1pPr marL="0" indent="0">
              <a:buNone/>
              <a:defRPr sz="10595" b="1"/>
            </a:lvl1pPr>
            <a:lvl2pPr marL="2018665" indent="0">
              <a:buNone/>
              <a:defRPr sz="8830" b="1"/>
            </a:lvl2pPr>
            <a:lvl3pPr marL="4036695" indent="0">
              <a:buNone/>
              <a:defRPr sz="7945" b="1"/>
            </a:lvl3pPr>
            <a:lvl4pPr marL="6055360" indent="0">
              <a:buNone/>
              <a:defRPr sz="7065" b="1"/>
            </a:lvl4pPr>
            <a:lvl5pPr marL="8073390" indent="0">
              <a:buNone/>
              <a:defRPr sz="7065" b="1"/>
            </a:lvl5pPr>
            <a:lvl6pPr marL="10092055" indent="0">
              <a:buNone/>
              <a:defRPr sz="7065" b="1"/>
            </a:lvl6pPr>
            <a:lvl7pPr marL="12110085" indent="0">
              <a:buNone/>
              <a:defRPr sz="7065" b="1"/>
            </a:lvl7pPr>
            <a:lvl8pPr marL="14128750" indent="0">
              <a:buNone/>
              <a:defRPr sz="7065" b="1"/>
            </a:lvl8pPr>
            <a:lvl9pPr marL="16146780" indent="0">
              <a:buNone/>
              <a:defRPr sz="7065" b="1"/>
            </a:lvl9pPr>
          </a:lstStyle>
          <a:p>
            <a:pPr lvl="0"/>
            <a:r>
              <a:rPr lang="zh-CN" altLang="en-US"/>
              <a:t>单击此处编辑母版文本样式</a:t>
            </a:r>
            <a:endParaRPr lang="zh-CN" altLang="en-US"/>
          </a:p>
        </p:txBody>
      </p:sp>
      <p:sp>
        <p:nvSpPr>
          <p:cNvPr id="4" name="Content Placeholder 3"/>
          <p:cNvSpPr>
            <a:spLocks noGrp="1"/>
          </p:cNvSpPr>
          <p:nvPr>
            <p:ph sz="half" idx="2"/>
          </p:nvPr>
        </p:nvSpPr>
        <p:spPr>
          <a:xfrm>
            <a:off x="2948339" y="11058863"/>
            <a:ext cx="18107995" cy="16265921"/>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Text Placeholder 4"/>
          <p:cNvSpPr>
            <a:spLocks noGrp="1"/>
          </p:cNvSpPr>
          <p:nvPr>
            <p:ph type="body" sz="quarter" idx="3"/>
          </p:nvPr>
        </p:nvSpPr>
        <p:spPr>
          <a:xfrm>
            <a:off x="21669408" y="7421634"/>
            <a:ext cx="18197174" cy="3637228"/>
          </a:xfrm>
          <a:prstGeom prst="rect">
            <a:avLst/>
          </a:prstGeom>
        </p:spPr>
        <p:txBody>
          <a:bodyPr anchor="b"/>
          <a:lstStyle>
            <a:lvl1pPr marL="0" indent="0">
              <a:buNone/>
              <a:defRPr sz="10595" b="1"/>
            </a:lvl1pPr>
            <a:lvl2pPr marL="2018665" indent="0">
              <a:buNone/>
              <a:defRPr sz="8830" b="1"/>
            </a:lvl2pPr>
            <a:lvl3pPr marL="4036695" indent="0">
              <a:buNone/>
              <a:defRPr sz="7945" b="1"/>
            </a:lvl3pPr>
            <a:lvl4pPr marL="6055360" indent="0">
              <a:buNone/>
              <a:defRPr sz="7065" b="1"/>
            </a:lvl4pPr>
            <a:lvl5pPr marL="8073390" indent="0">
              <a:buNone/>
              <a:defRPr sz="7065" b="1"/>
            </a:lvl5pPr>
            <a:lvl6pPr marL="10092055" indent="0">
              <a:buNone/>
              <a:defRPr sz="7065" b="1"/>
            </a:lvl6pPr>
            <a:lvl7pPr marL="12110085" indent="0">
              <a:buNone/>
              <a:defRPr sz="7065" b="1"/>
            </a:lvl7pPr>
            <a:lvl8pPr marL="14128750" indent="0">
              <a:buNone/>
              <a:defRPr sz="7065" b="1"/>
            </a:lvl8pPr>
            <a:lvl9pPr marL="16146780" indent="0">
              <a:buNone/>
              <a:defRPr sz="7065" b="1"/>
            </a:lvl9pPr>
          </a:lstStyle>
          <a:p>
            <a:pPr lvl="0"/>
            <a:r>
              <a:rPr lang="zh-CN" altLang="en-US"/>
              <a:t>单击此处编辑母版文本样式</a:t>
            </a:r>
            <a:endParaRPr lang="zh-CN" altLang="en-US"/>
          </a:p>
        </p:txBody>
      </p:sp>
      <p:sp>
        <p:nvSpPr>
          <p:cNvPr id="6" name="Content Placeholder 5"/>
          <p:cNvSpPr>
            <a:spLocks noGrp="1"/>
          </p:cNvSpPr>
          <p:nvPr>
            <p:ph sz="quarter" idx="4"/>
          </p:nvPr>
        </p:nvSpPr>
        <p:spPr>
          <a:xfrm>
            <a:off x="21669408" y="11058863"/>
            <a:ext cx="18197174" cy="16265921"/>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7" name="Date Placeholder 6"/>
          <p:cNvSpPr>
            <a:spLocks noGrp="1"/>
          </p:cNvSpPr>
          <p:nvPr>
            <p:ph type="dt" sz="half" idx="10"/>
          </p:nvPr>
        </p:nvSpPr>
        <p:spPr>
          <a:xfrm>
            <a:off x="2942759" y="28060644"/>
            <a:ext cx="9630847" cy="1611875"/>
          </a:xfrm>
          <a:prstGeom prst="rect">
            <a:avLst/>
          </a:prstGeom>
        </p:spPr>
        <p:txBody>
          <a:bodyPr/>
          <a:lstStyle/>
          <a:p>
            <a:fld id="{0BCAAE1F-33D2-47E2-987B-466ABD4BF091}" type="datetimeFigureOut">
              <a:rPr lang="zh-CN" altLang="en-US" smtClean="0"/>
            </a:fld>
            <a:endParaRPr lang="zh-CN" altLang="en-US"/>
          </a:p>
        </p:txBody>
      </p:sp>
      <p:sp>
        <p:nvSpPr>
          <p:cNvPr id="8" name="Footer Placeholder 7"/>
          <p:cNvSpPr>
            <a:spLocks noGrp="1"/>
          </p:cNvSpPr>
          <p:nvPr>
            <p:ph type="ftr" sz="quarter" idx="11"/>
          </p:nvPr>
        </p:nvSpPr>
        <p:spPr>
          <a:xfrm>
            <a:off x="14178747" y="28060644"/>
            <a:ext cx="14446270" cy="1611875"/>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30230157" y="28060644"/>
            <a:ext cx="9630847" cy="1611875"/>
          </a:xfrm>
          <a:prstGeom prst="rect">
            <a:avLst/>
          </a:prstGeom>
        </p:spPr>
        <p:txBody>
          <a:bodyPr/>
          <a:lstStyle/>
          <a:p>
            <a:fld id="{317E37CA-1219-45FD-9FA3-9D2692157363}"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2942759" y="1611882"/>
            <a:ext cx="36918246" cy="5851808"/>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2942759" y="28060644"/>
            <a:ext cx="9630847" cy="1611875"/>
          </a:xfrm>
          <a:prstGeom prst="rect">
            <a:avLst/>
          </a:prstGeom>
        </p:spPr>
        <p:txBody>
          <a:bodyPr/>
          <a:lstStyle/>
          <a:p>
            <a:fld id="{0BCAAE1F-33D2-47E2-987B-466ABD4BF091}" type="datetimeFigureOut">
              <a:rPr lang="zh-CN" altLang="en-US" smtClean="0"/>
            </a:fld>
            <a:endParaRPr lang="zh-CN" altLang="en-US"/>
          </a:p>
        </p:txBody>
      </p:sp>
      <p:sp>
        <p:nvSpPr>
          <p:cNvPr id="4" name="Footer Placeholder 3"/>
          <p:cNvSpPr>
            <a:spLocks noGrp="1"/>
          </p:cNvSpPr>
          <p:nvPr>
            <p:ph type="ftr" sz="quarter" idx="11"/>
          </p:nvPr>
        </p:nvSpPr>
        <p:spPr>
          <a:xfrm>
            <a:off x="14178747" y="28060644"/>
            <a:ext cx="14446270" cy="1611875"/>
          </a:xfrm>
          <a:prstGeom prst="rect">
            <a:avLst/>
          </a:prstGeom>
        </p:spPr>
        <p:txBody>
          <a:bodyPr/>
          <a:lstStyle/>
          <a:p>
            <a:endParaRPr lang="zh-CN" altLang="en-US"/>
          </a:p>
        </p:txBody>
      </p:sp>
      <p:sp>
        <p:nvSpPr>
          <p:cNvPr id="5" name="Slide Number Placeholder 4"/>
          <p:cNvSpPr>
            <a:spLocks noGrp="1"/>
          </p:cNvSpPr>
          <p:nvPr>
            <p:ph type="sldNum" sz="quarter" idx="12"/>
          </p:nvPr>
        </p:nvSpPr>
        <p:spPr>
          <a:xfrm>
            <a:off x="30230157" y="28060644"/>
            <a:ext cx="9630847" cy="1611875"/>
          </a:xfrm>
          <a:prstGeom prst="rect">
            <a:avLst/>
          </a:prstGeom>
        </p:spPr>
        <p:txBody>
          <a:bodyPr/>
          <a:lstStyle/>
          <a:p>
            <a:fld id="{317E37CA-1219-45FD-9FA3-9D2692157363}"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2942759" y="28060644"/>
            <a:ext cx="9630847" cy="1611875"/>
          </a:xfrm>
          <a:prstGeom prst="rect">
            <a:avLst/>
          </a:prstGeom>
        </p:spPr>
        <p:txBody>
          <a:bodyPr/>
          <a:lstStyle/>
          <a:p>
            <a:fld id="{0BCAAE1F-33D2-47E2-987B-466ABD4BF091}" type="datetimeFigureOut">
              <a:rPr lang="zh-CN" altLang="en-US" smtClean="0"/>
            </a:fld>
            <a:endParaRPr lang="zh-CN" altLang="en-US"/>
          </a:p>
        </p:txBody>
      </p:sp>
      <p:sp>
        <p:nvSpPr>
          <p:cNvPr id="3" name="Footer Placeholder 2"/>
          <p:cNvSpPr>
            <a:spLocks noGrp="1"/>
          </p:cNvSpPr>
          <p:nvPr>
            <p:ph type="ftr" sz="quarter" idx="11"/>
          </p:nvPr>
        </p:nvSpPr>
        <p:spPr>
          <a:xfrm>
            <a:off x="14178747" y="28060644"/>
            <a:ext cx="14446270" cy="1611875"/>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30230157" y="28060644"/>
            <a:ext cx="9630847" cy="1611875"/>
          </a:xfrm>
          <a:prstGeom prst="rect">
            <a:avLst/>
          </a:prstGeom>
        </p:spPr>
        <p:txBody>
          <a:bodyPr/>
          <a:lstStyle/>
          <a:p>
            <a:fld id="{317E37CA-1219-45FD-9FA3-9D2692157363}"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2948334" y="2018348"/>
            <a:ext cx="13805328" cy="7064216"/>
          </a:xfrm>
          <a:prstGeom prst="rect">
            <a:avLst/>
          </a:prstGeom>
        </p:spPr>
        <p:txBody>
          <a:bodyPr anchor="b"/>
          <a:lstStyle>
            <a:lvl1pPr>
              <a:defRPr sz="14125"/>
            </a:lvl1pPr>
          </a:lstStyle>
          <a:p>
            <a:r>
              <a:rPr lang="zh-CN" altLang="en-US"/>
              <a:t>单击此处编辑母版标题样式</a:t>
            </a:r>
            <a:endParaRPr lang="en-US" dirty="0"/>
          </a:p>
        </p:txBody>
      </p:sp>
      <p:sp>
        <p:nvSpPr>
          <p:cNvPr id="3" name="Content Placeholder 2"/>
          <p:cNvSpPr>
            <a:spLocks noGrp="1"/>
          </p:cNvSpPr>
          <p:nvPr>
            <p:ph idx="1"/>
          </p:nvPr>
        </p:nvSpPr>
        <p:spPr>
          <a:xfrm>
            <a:off x="18197174" y="4359077"/>
            <a:ext cx="21669405" cy="21515024"/>
          </a:xfrm>
          <a:prstGeom prst="rect">
            <a:avLst/>
          </a:prstGeom>
        </p:spPr>
        <p:txBody>
          <a:bodyPr/>
          <a:lstStyle>
            <a:lvl1pPr>
              <a:defRPr sz="14125"/>
            </a:lvl1pPr>
            <a:lvl2pPr>
              <a:defRPr sz="12360"/>
            </a:lvl2pPr>
            <a:lvl3pPr>
              <a:defRPr sz="10595"/>
            </a:lvl3pPr>
            <a:lvl4pPr>
              <a:defRPr sz="8830"/>
            </a:lvl4pPr>
            <a:lvl5pPr>
              <a:defRPr sz="8830"/>
            </a:lvl5pPr>
            <a:lvl6pPr>
              <a:defRPr sz="8830"/>
            </a:lvl6pPr>
            <a:lvl7pPr>
              <a:defRPr sz="8830"/>
            </a:lvl7pPr>
            <a:lvl8pPr>
              <a:defRPr sz="8830"/>
            </a:lvl8pPr>
            <a:lvl9pPr>
              <a:defRPr sz="883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Text Placeholder 3"/>
          <p:cNvSpPr>
            <a:spLocks noGrp="1"/>
          </p:cNvSpPr>
          <p:nvPr>
            <p:ph type="body" sz="half" idx="2"/>
          </p:nvPr>
        </p:nvSpPr>
        <p:spPr>
          <a:xfrm>
            <a:off x="2948334" y="9082564"/>
            <a:ext cx="13805328" cy="16826573"/>
          </a:xfrm>
          <a:prstGeom prst="rect">
            <a:avLst/>
          </a:prstGeom>
        </p:spPr>
        <p:txBody>
          <a:bodyPr/>
          <a:lstStyle>
            <a:lvl1pPr marL="0" indent="0">
              <a:buNone/>
              <a:defRPr sz="7065"/>
            </a:lvl1pPr>
            <a:lvl2pPr marL="2018665" indent="0">
              <a:buNone/>
              <a:defRPr sz="6180"/>
            </a:lvl2pPr>
            <a:lvl3pPr marL="4036695" indent="0">
              <a:buNone/>
              <a:defRPr sz="5300"/>
            </a:lvl3pPr>
            <a:lvl4pPr marL="6055360" indent="0">
              <a:buNone/>
              <a:defRPr sz="4415"/>
            </a:lvl4pPr>
            <a:lvl5pPr marL="8073390" indent="0">
              <a:buNone/>
              <a:defRPr sz="4415"/>
            </a:lvl5pPr>
            <a:lvl6pPr marL="10092055" indent="0">
              <a:buNone/>
              <a:defRPr sz="4415"/>
            </a:lvl6pPr>
            <a:lvl7pPr marL="12110085" indent="0">
              <a:buNone/>
              <a:defRPr sz="4415"/>
            </a:lvl7pPr>
            <a:lvl8pPr marL="14128750" indent="0">
              <a:buNone/>
              <a:defRPr sz="4415"/>
            </a:lvl8pPr>
            <a:lvl9pPr marL="16146780" indent="0">
              <a:buNone/>
              <a:defRPr sz="4415"/>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a:xfrm>
            <a:off x="2942759" y="28060644"/>
            <a:ext cx="9630847" cy="1611875"/>
          </a:xfrm>
          <a:prstGeom prst="rect">
            <a:avLst/>
          </a:prstGeom>
        </p:spPr>
        <p:txBody>
          <a:bodyPr/>
          <a:lstStyle/>
          <a:p>
            <a:fld id="{0BCAAE1F-33D2-47E2-987B-466ABD4BF091}" type="datetimeFigureOut">
              <a:rPr lang="zh-CN" altLang="en-US" smtClean="0"/>
            </a:fld>
            <a:endParaRPr lang="zh-CN" altLang="en-US"/>
          </a:p>
        </p:txBody>
      </p:sp>
      <p:sp>
        <p:nvSpPr>
          <p:cNvPr id="6" name="Footer Placeholder 5"/>
          <p:cNvSpPr>
            <a:spLocks noGrp="1"/>
          </p:cNvSpPr>
          <p:nvPr>
            <p:ph type="ftr" sz="quarter" idx="11"/>
          </p:nvPr>
        </p:nvSpPr>
        <p:spPr>
          <a:xfrm>
            <a:off x="14178747" y="28060644"/>
            <a:ext cx="14446270" cy="161187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30230157" y="28060644"/>
            <a:ext cx="9630847" cy="1611875"/>
          </a:xfrm>
          <a:prstGeom prst="rect">
            <a:avLst/>
          </a:prstGeom>
        </p:spPr>
        <p:txBody>
          <a:bodyPr/>
          <a:lstStyle/>
          <a:p>
            <a:fld id="{317E37CA-1219-45FD-9FA3-9D2692157363}"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2948334" y="2018348"/>
            <a:ext cx="13805328" cy="7064216"/>
          </a:xfrm>
          <a:prstGeom prst="rect">
            <a:avLst/>
          </a:prstGeom>
        </p:spPr>
        <p:txBody>
          <a:bodyPr anchor="b"/>
          <a:lstStyle>
            <a:lvl1pPr>
              <a:defRPr sz="14125"/>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18197174" y="4359077"/>
            <a:ext cx="21669405" cy="21515024"/>
          </a:xfrm>
          <a:prstGeom prst="rect">
            <a:avLst/>
          </a:prstGeom>
        </p:spPr>
        <p:txBody>
          <a:bodyPr anchor="t"/>
          <a:lstStyle>
            <a:lvl1pPr marL="0" indent="0">
              <a:buNone/>
              <a:defRPr sz="14125"/>
            </a:lvl1pPr>
            <a:lvl2pPr marL="2018665" indent="0">
              <a:buNone/>
              <a:defRPr sz="12360"/>
            </a:lvl2pPr>
            <a:lvl3pPr marL="4036695" indent="0">
              <a:buNone/>
              <a:defRPr sz="10595"/>
            </a:lvl3pPr>
            <a:lvl4pPr marL="6055360" indent="0">
              <a:buNone/>
              <a:defRPr sz="8830"/>
            </a:lvl4pPr>
            <a:lvl5pPr marL="8073390" indent="0">
              <a:buNone/>
              <a:defRPr sz="8830"/>
            </a:lvl5pPr>
            <a:lvl6pPr marL="10092055" indent="0">
              <a:buNone/>
              <a:defRPr sz="8830"/>
            </a:lvl6pPr>
            <a:lvl7pPr marL="12110085" indent="0">
              <a:buNone/>
              <a:defRPr sz="8830"/>
            </a:lvl7pPr>
            <a:lvl8pPr marL="14128750" indent="0">
              <a:buNone/>
              <a:defRPr sz="8830"/>
            </a:lvl8pPr>
            <a:lvl9pPr marL="16146780" indent="0">
              <a:buNone/>
              <a:defRPr sz="8830"/>
            </a:lvl9pPr>
          </a:lstStyle>
          <a:p>
            <a:r>
              <a:rPr lang="zh-CN" altLang="en-US"/>
              <a:t>单击图标添加图片</a:t>
            </a:r>
            <a:endParaRPr lang="en-US" dirty="0"/>
          </a:p>
        </p:txBody>
      </p:sp>
      <p:sp>
        <p:nvSpPr>
          <p:cNvPr id="4" name="Text Placeholder 3"/>
          <p:cNvSpPr>
            <a:spLocks noGrp="1"/>
          </p:cNvSpPr>
          <p:nvPr>
            <p:ph type="body" sz="half" idx="2"/>
          </p:nvPr>
        </p:nvSpPr>
        <p:spPr>
          <a:xfrm>
            <a:off x="2948334" y="9082564"/>
            <a:ext cx="13805328" cy="16826573"/>
          </a:xfrm>
          <a:prstGeom prst="rect">
            <a:avLst/>
          </a:prstGeom>
        </p:spPr>
        <p:txBody>
          <a:bodyPr/>
          <a:lstStyle>
            <a:lvl1pPr marL="0" indent="0">
              <a:buNone/>
              <a:defRPr sz="7065"/>
            </a:lvl1pPr>
            <a:lvl2pPr marL="2018665" indent="0">
              <a:buNone/>
              <a:defRPr sz="6180"/>
            </a:lvl2pPr>
            <a:lvl3pPr marL="4036695" indent="0">
              <a:buNone/>
              <a:defRPr sz="5300"/>
            </a:lvl3pPr>
            <a:lvl4pPr marL="6055360" indent="0">
              <a:buNone/>
              <a:defRPr sz="4415"/>
            </a:lvl4pPr>
            <a:lvl5pPr marL="8073390" indent="0">
              <a:buNone/>
              <a:defRPr sz="4415"/>
            </a:lvl5pPr>
            <a:lvl6pPr marL="10092055" indent="0">
              <a:buNone/>
              <a:defRPr sz="4415"/>
            </a:lvl6pPr>
            <a:lvl7pPr marL="12110085" indent="0">
              <a:buNone/>
              <a:defRPr sz="4415"/>
            </a:lvl7pPr>
            <a:lvl8pPr marL="14128750" indent="0">
              <a:buNone/>
              <a:defRPr sz="4415"/>
            </a:lvl8pPr>
            <a:lvl9pPr marL="16146780" indent="0">
              <a:buNone/>
              <a:defRPr sz="4415"/>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a:xfrm>
            <a:off x="2942759" y="28060644"/>
            <a:ext cx="9630847" cy="1611875"/>
          </a:xfrm>
          <a:prstGeom prst="rect">
            <a:avLst/>
          </a:prstGeom>
        </p:spPr>
        <p:txBody>
          <a:bodyPr/>
          <a:lstStyle/>
          <a:p>
            <a:fld id="{0BCAAE1F-33D2-47E2-987B-466ABD4BF091}" type="datetimeFigureOut">
              <a:rPr lang="zh-CN" altLang="en-US" smtClean="0"/>
            </a:fld>
            <a:endParaRPr lang="zh-CN" altLang="en-US"/>
          </a:p>
        </p:txBody>
      </p:sp>
      <p:sp>
        <p:nvSpPr>
          <p:cNvPr id="6" name="Footer Placeholder 5"/>
          <p:cNvSpPr>
            <a:spLocks noGrp="1"/>
          </p:cNvSpPr>
          <p:nvPr>
            <p:ph type="ftr" sz="quarter" idx="11"/>
          </p:nvPr>
        </p:nvSpPr>
        <p:spPr>
          <a:xfrm>
            <a:off x="14178747" y="28060644"/>
            <a:ext cx="14446270" cy="161187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30230157" y="28060644"/>
            <a:ext cx="9630847" cy="1611875"/>
          </a:xfrm>
          <a:prstGeom prst="rect">
            <a:avLst/>
          </a:prstGeom>
        </p:spPr>
        <p:txBody>
          <a:bodyPr/>
          <a:lstStyle/>
          <a:p>
            <a:fld id="{317E37CA-1219-45FD-9FA3-9D2692157363}"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036695" rtl="0" eaLnBrk="1" latinLnBrk="0" hangingPunct="1">
        <a:lnSpc>
          <a:spcPct val="90000"/>
        </a:lnSpc>
        <a:spcBef>
          <a:spcPct val="0"/>
        </a:spcBef>
        <a:buNone/>
        <a:defRPr sz="19425" kern="1200">
          <a:solidFill>
            <a:schemeClr val="tx1"/>
          </a:solidFill>
          <a:latin typeface="+mj-lt"/>
          <a:ea typeface="+mj-ea"/>
          <a:cs typeface="+mj-cs"/>
        </a:defRPr>
      </a:lvl1pPr>
    </p:titleStyle>
    <p:bodyStyle>
      <a:lvl1pPr marL="1009015" indent="-1009015" algn="l" defTabSz="4036695" rtl="0" eaLnBrk="1" latinLnBrk="0" hangingPunct="1">
        <a:lnSpc>
          <a:spcPct val="90000"/>
        </a:lnSpc>
        <a:spcBef>
          <a:spcPts val="4415"/>
        </a:spcBef>
        <a:buFont typeface="Arial" panose="020B0604020202020204" pitchFamily="34" charset="0"/>
        <a:buChar char="•"/>
        <a:defRPr sz="12360" kern="1200">
          <a:solidFill>
            <a:schemeClr val="tx1"/>
          </a:solidFill>
          <a:latin typeface="+mn-lt"/>
          <a:ea typeface="+mn-ea"/>
          <a:cs typeface="+mn-cs"/>
        </a:defRPr>
      </a:lvl1pPr>
      <a:lvl2pPr marL="3027680" indent="-1009015" algn="l" defTabSz="4036695" rtl="0" eaLnBrk="1" latinLnBrk="0" hangingPunct="1">
        <a:lnSpc>
          <a:spcPct val="90000"/>
        </a:lnSpc>
        <a:spcBef>
          <a:spcPts val="2205"/>
        </a:spcBef>
        <a:buFont typeface="Arial" panose="020B0604020202020204" pitchFamily="34" charset="0"/>
        <a:buChar char="•"/>
        <a:defRPr sz="10595" kern="1200">
          <a:solidFill>
            <a:schemeClr val="tx1"/>
          </a:solidFill>
          <a:latin typeface="+mn-lt"/>
          <a:ea typeface="+mn-ea"/>
          <a:cs typeface="+mn-cs"/>
        </a:defRPr>
      </a:lvl2pPr>
      <a:lvl3pPr marL="5045710" indent="-1009015" algn="l" defTabSz="4036695" rtl="0" eaLnBrk="1" latinLnBrk="0" hangingPunct="1">
        <a:lnSpc>
          <a:spcPct val="90000"/>
        </a:lnSpc>
        <a:spcBef>
          <a:spcPts val="2205"/>
        </a:spcBef>
        <a:buFont typeface="Arial" panose="020B0604020202020204" pitchFamily="34" charset="0"/>
        <a:buChar char="•"/>
        <a:defRPr sz="8830" kern="1200">
          <a:solidFill>
            <a:schemeClr val="tx1"/>
          </a:solidFill>
          <a:latin typeface="+mn-lt"/>
          <a:ea typeface="+mn-ea"/>
          <a:cs typeface="+mn-cs"/>
        </a:defRPr>
      </a:lvl3pPr>
      <a:lvl4pPr marL="7064375" indent="-1009015" algn="l" defTabSz="4036695" rtl="0" eaLnBrk="1" latinLnBrk="0" hangingPunct="1">
        <a:lnSpc>
          <a:spcPct val="90000"/>
        </a:lnSpc>
        <a:spcBef>
          <a:spcPts val="2205"/>
        </a:spcBef>
        <a:buFont typeface="Arial" panose="020B0604020202020204" pitchFamily="34" charset="0"/>
        <a:buChar char="•"/>
        <a:defRPr sz="7945" kern="1200">
          <a:solidFill>
            <a:schemeClr val="tx1"/>
          </a:solidFill>
          <a:latin typeface="+mn-lt"/>
          <a:ea typeface="+mn-ea"/>
          <a:cs typeface="+mn-cs"/>
        </a:defRPr>
      </a:lvl4pPr>
      <a:lvl5pPr marL="9082405" indent="-1009015" algn="l" defTabSz="4036695" rtl="0" eaLnBrk="1" latinLnBrk="0" hangingPunct="1">
        <a:lnSpc>
          <a:spcPct val="90000"/>
        </a:lnSpc>
        <a:spcBef>
          <a:spcPts val="2205"/>
        </a:spcBef>
        <a:buFont typeface="Arial" panose="020B0604020202020204" pitchFamily="34" charset="0"/>
        <a:buChar char="•"/>
        <a:defRPr sz="7945" kern="1200">
          <a:solidFill>
            <a:schemeClr val="tx1"/>
          </a:solidFill>
          <a:latin typeface="+mn-lt"/>
          <a:ea typeface="+mn-ea"/>
          <a:cs typeface="+mn-cs"/>
        </a:defRPr>
      </a:lvl5pPr>
      <a:lvl6pPr marL="11101070" indent="-1009015" algn="l" defTabSz="4036695" rtl="0" eaLnBrk="1" latinLnBrk="0" hangingPunct="1">
        <a:lnSpc>
          <a:spcPct val="90000"/>
        </a:lnSpc>
        <a:spcBef>
          <a:spcPts val="2205"/>
        </a:spcBef>
        <a:buFont typeface="Arial" panose="020B0604020202020204" pitchFamily="34" charset="0"/>
        <a:buChar char="•"/>
        <a:defRPr sz="7945" kern="1200">
          <a:solidFill>
            <a:schemeClr val="tx1"/>
          </a:solidFill>
          <a:latin typeface="+mn-lt"/>
          <a:ea typeface="+mn-ea"/>
          <a:cs typeface="+mn-cs"/>
        </a:defRPr>
      </a:lvl6pPr>
      <a:lvl7pPr marL="13119100" indent="-1009015" algn="l" defTabSz="4036695" rtl="0" eaLnBrk="1" latinLnBrk="0" hangingPunct="1">
        <a:lnSpc>
          <a:spcPct val="90000"/>
        </a:lnSpc>
        <a:spcBef>
          <a:spcPts val="2205"/>
        </a:spcBef>
        <a:buFont typeface="Arial" panose="020B0604020202020204" pitchFamily="34" charset="0"/>
        <a:buChar char="•"/>
        <a:defRPr sz="7945" kern="1200">
          <a:solidFill>
            <a:schemeClr val="tx1"/>
          </a:solidFill>
          <a:latin typeface="+mn-lt"/>
          <a:ea typeface="+mn-ea"/>
          <a:cs typeface="+mn-cs"/>
        </a:defRPr>
      </a:lvl7pPr>
      <a:lvl8pPr marL="15137765" indent="-1009015" algn="l" defTabSz="4036695" rtl="0" eaLnBrk="1" latinLnBrk="0" hangingPunct="1">
        <a:lnSpc>
          <a:spcPct val="90000"/>
        </a:lnSpc>
        <a:spcBef>
          <a:spcPts val="2205"/>
        </a:spcBef>
        <a:buFont typeface="Arial" panose="020B0604020202020204" pitchFamily="34" charset="0"/>
        <a:buChar char="•"/>
        <a:defRPr sz="7945" kern="1200">
          <a:solidFill>
            <a:schemeClr val="tx1"/>
          </a:solidFill>
          <a:latin typeface="+mn-lt"/>
          <a:ea typeface="+mn-ea"/>
          <a:cs typeface="+mn-cs"/>
        </a:defRPr>
      </a:lvl8pPr>
      <a:lvl9pPr marL="17155795" indent="-1009015" algn="l" defTabSz="4036695" rtl="0" eaLnBrk="1" latinLnBrk="0" hangingPunct="1">
        <a:lnSpc>
          <a:spcPct val="90000"/>
        </a:lnSpc>
        <a:spcBef>
          <a:spcPts val="2205"/>
        </a:spcBef>
        <a:buFont typeface="Arial" panose="020B0604020202020204" pitchFamily="34" charset="0"/>
        <a:buChar char="•"/>
        <a:defRPr sz="7945" kern="1200">
          <a:solidFill>
            <a:schemeClr val="tx1"/>
          </a:solidFill>
          <a:latin typeface="+mn-lt"/>
          <a:ea typeface="+mn-ea"/>
          <a:cs typeface="+mn-cs"/>
        </a:defRPr>
      </a:lvl9pPr>
    </p:bodyStyle>
    <p:otherStyle>
      <a:defPPr>
        <a:defRPr lang="en-US"/>
      </a:defPPr>
      <a:lvl1pPr marL="0" algn="l" defTabSz="4036695" rtl="0" eaLnBrk="1" latinLnBrk="0" hangingPunct="1">
        <a:defRPr sz="7945" kern="1200">
          <a:solidFill>
            <a:schemeClr val="tx1"/>
          </a:solidFill>
          <a:latin typeface="+mn-lt"/>
          <a:ea typeface="+mn-ea"/>
          <a:cs typeface="+mn-cs"/>
        </a:defRPr>
      </a:lvl1pPr>
      <a:lvl2pPr marL="2018665" algn="l" defTabSz="4036695" rtl="0" eaLnBrk="1" latinLnBrk="0" hangingPunct="1">
        <a:defRPr sz="7945" kern="1200">
          <a:solidFill>
            <a:schemeClr val="tx1"/>
          </a:solidFill>
          <a:latin typeface="+mn-lt"/>
          <a:ea typeface="+mn-ea"/>
          <a:cs typeface="+mn-cs"/>
        </a:defRPr>
      </a:lvl2pPr>
      <a:lvl3pPr marL="4036695" algn="l" defTabSz="4036695" rtl="0" eaLnBrk="1" latinLnBrk="0" hangingPunct="1">
        <a:defRPr sz="7945" kern="1200">
          <a:solidFill>
            <a:schemeClr val="tx1"/>
          </a:solidFill>
          <a:latin typeface="+mn-lt"/>
          <a:ea typeface="+mn-ea"/>
          <a:cs typeface="+mn-cs"/>
        </a:defRPr>
      </a:lvl3pPr>
      <a:lvl4pPr marL="6055360" algn="l" defTabSz="4036695" rtl="0" eaLnBrk="1" latinLnBrk="0" hangingPunct="1">
        <a:defRPr sz="7945" kern="1200">
          <a:solidFill>
            <a:schemeClr val="tx1"/>
          </a:solidFill>
          <a:latin typeface="+mn-lt"/>
          <a:ea typeface="+mn-ea"/>
          <a:cs typeface="+mn-cs"/>
        </a:defRPr>
      </a:lvl4pPr>
      <a:lvl5pPr marL="8073390" algn="l" defTabSz="4036695" rtl="0" eaLnBrk="1" latinLnBrk="0" hangingPunct="1">
        <a:defRPr sz="7945" kern="1200">
          <a:solidFill>
            <a:schemeClr val="tx1"/>
          </a:solidFill>
          <a:latin typeface="+mn-lt"/>
          <a:ea typeface="+mn-ea"/>
          <a:cs typeface="+mn-cs"/>
        </a:defRPr>
      </a:lvl5pPr>
      <a:lvl6pPr marL="10092055" algn="l" defTabSz="4036695" rtl="0" eaLnBrk="1" latinLnBrk="0" hangingPunct="1">
        <a:defRPr sz="7945" kern="1200">
          <a:solidFill>
            <a:schemeClr val="tx1"/>
          </a:solidFill>
          <a:latin typeface="+mn-lt"/>
          <a:ea typeface="+mn-ea"/>
          <a:cs typeface="+mn-cs"/>
        </a:defRPr>
      </a:lvl6pPr>
      <a:lvl7pPr marL="12110085" algn="l" defTabSz="4036695" rtl="0" eaLnBrk="1" latinLnBrk="0" hangingPunct="1">
        <a:defRPr sz="7945" kern="1200">
          <a:solidFill>
            <a:schemeClr val="tx1"/>
          </a:solidFill>
          <a:latin typeface="+mn-lt"/>
          <a:ea typeface="+mn-ea"/>
          <a:cs typeface="+mn-cs"/>
        </a:defRPr>
      </a:lvl7pPr>
      <a:lvl8pPr marL="14128750" algn="l" defTabSz="4036695" rtl="0" eaLnBrk="1" latinLnBrk="0" hangingPunct="1">
        <a:defRPr sz="7945" kern="1200">
          <a:solidFill>
            <a:schemeClr val="tx1"/>
          </a:solidFill>
          <a:latin typeface="+mn-lt"/>
          <a:ea typeface="+mn-ea"/>
          <a:cs typeface="+mn-cs"/>
        </a:defRPr>
      </a:lvl8pPr>
      <a:lvl9pPr marL="16146780" algn="l" defTabSz="4036695" rtl="0" eaLnBrk="1" latinLnBrk="0" hangingPunct="1">
        <a:defRPr sz="794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8.jpeg"/><Relationship Id="rId8" Type="http://schemas.openxmlformats.org/officeDocument/2006/relationships/tags" Target="../tags/tag2.xml"/><Relationship Id="rId7" Type="http://schemas.openxmlformats.org/officeDocument/2006/relationships/image" Target="../media/image7.jpeg"/><Relationship Id="rId6" Type="http://schemas.openxmlformats.org/officeDocument/2006/relationships/image" Target="../media/image6.jpeg"/><Relationship Id="rId5" Type="http://schemas.openxmlformats.org/officeDocument/2006/relationships/image" Target="../media/image5.jpeg"/><Relationship Id="rId47" Type="http://schemas.openxmlformats.org/officeDocument/2006/relationships/notesSlide" Target="../notesSlides/notesSlide1.xml"/><Relationship Id="rId46" Type="http://schemas.openxmlformats.org/officeDocument/2006/relationships/slideLayout" Target="../slideLayouts/slideLayout1.xml"/><Relationship Id="rId45" Type="http://schemas.openxmlformats.org/officeDocument/2006/relationships/image" Target="../media/image25.png"/><Relationship Id="rId44" Type="http://schemas.openxmlformats.org/officeDocument/2006/relationships/image" Target="../media/image24.png"/><Relationship Id="rId43" Type="http://schemas.openxmlformats.org/officeDocument/2006/relationships/tags" Target="../tags/tag21.xml"/><Relationship Id="rId42" Type="http://schemas.openxmlformats.org/officeDocument/2006/relationships/tags" Target="../tags/tag20.xml"/><Relationship Id="rId41" Type="http://schemas.openxmlformats.org/officeDocument/2006/relationships/tags" Target="../tags/tag19.xml"/><Relationship Id="rId40" Type="http://schemas.openxmlformats.org/officeDocument/2006/relationships/tags" Target="../tags/tag18.xml"/><Relationship Id="rId4" Type="http://schemas.openxmlformats.org/officeDocument/2006/relationships/image" Target="../media/image4.jpeg"/><Relationship Id="rId39" Type="http://schemas.openxmlformats.org/officeDocument/2006/relationships/tags" Target="../tags/tag17.xml"/><Relationship Id="rId38" Type="http://schemas.microsoft.com/office/2007/relationships/hdphoto" Target="../media/image23.wdp"/><Relationship Id="rId37" Type="http://schemas.openxmlformats.org/officeDocument/2006/relationships/image" Target="../media/image22.png"/><Relationship Id="rId36" Type="http://schemas.openxmlformats.org/officeDocument/2006/relationships/image" Target="../media/image21.png"/><Relationship Id="rId35" Type="http://schemas.openxmlformats.org/officeDocument/2006/relationships/image" Target="../media/image20.jpeg"/><Relationship Id="rId34" Type="http://schemas.openxmlformats.org/officeDocument/2006/relationships/image" Target="../media/image19.jpeg"/><Relationship Id="rId33" Type="http://schemas.openxmlformats.org/officeDocument/2006/relationships/image" Target="../media/image18.jpeg"/><Relationship Id="rId32" Type="http://schemas.openxmlformats.org/officeDocument/2006/relationships/image" Target="../media/image17.jpeg"/><Relationship Id="rId31" Type="http://schemas.openxmlformats.org/officeDocument/2006/relationships/image" Target="../media/image16.jpeg"/><Relationship Id="rId30" Type="http://schemas.openxmlformats.org/officeDocument/2006/relationships/image" Target="../media/image15.jpeg"/><Relationship Id="rId3" Type="http://schemas.openxmlformats.org/officeDocument/2006/relationships/image" Target="../media/image3.jpeg"/><Relationship Id="rId29" Type="http://schemas.openxmlformats.org/officeDocument/2006/relationships/tags" Target="../tags/tag16.xml"/><Relationship Id="rId28" Type="http://schemas.openxmlformats.org/officeDocument/2006/relationships/tags" Target="../tags/tag15.xml"/><Relationship Id="rId27" Type="http://schemas.openxmlformats.org/officeDocument/2006/relationships/image" Target="../media/image14.jpeg"/><Relationship Id="rId26" Type="http://schemas.openxmlformats.org/officeDocument/2006/relationships/image" Target="../media/image13.jpeg"/><Relationship Id="rId25" Type="http://schemas.openxmlformats.org/officeDocument/2006/relationships/image" Target="../media/image12.jpeg"/><Relationship Id="rId24" Type="http://schemas.openxmlformats.org/officeDocument/2006/relationships/tags" Target="../tags/tag14.xml"/><Relationship Id="rId23" Type="http://schemas.openxmlformats.org/officeDocument/2006/relationships/image" Target="../media/image11.jpeg"/><Relationship Id="rId22" Type="http://schemas.openxmlformats.org/officeDocument/2006/relationships/tags" Target="../tags/tag13.xml"/><Relationship Id="rId21" Type="http://schemas.openxmlformats.org/officeDocument/2006/relationships/tags" Target="../tags/tag12.xml"/><Relationship Id="rId20" Type="http://schemas.openxmlformats.org/officeDocument/2006/relationships/tags" Target="../tags/tag11.xml"/><Relationship Id="rId2" Type="http://schemas.openxmlformats.org/officeDocument/2006/relationships/image" Target="../media/image2.jpeg"/><Relationship Id="rId19" Type="http://schemas.openxmlformats.org/officeDocument/2006/relationships/tags" Target="../tags/tag10.xml"/><Relationship Id="rId18" Type="http://schemas.openxmlformats.org/officeDocument/2006/relationships/tags" Target="../tags/tag9.xml"/><Relationship Id="rId17" Type="http://schemas.openxmlformats.org/officeDocument/2006/relationships/tags" Target="../tags/tag8.xml"/><Relationship Id="rId16" Type="http://schemas.openxmlformats.org/officeDocument/2006/relationships/tags" Target="../tags/tag7.xml"/><Relationship Id="rId15" Type="http://schemas.openxmlformats.org/officeDocument/2006/relationships/tags" Target="../tags/tag6.xml"/><Relationship Id="rId14" Type="http://schemas.openxmlformats.org/officeDocument/2006/relationships/tags" Target="../tags/tag5.xml"/><Relationship Id="rId13" Type="http://schemas.openxmlformats.org/officeDocument/2006/relationships/tags" Target="../tags/tag4.xml"/><Relationship Id="rId12" Type="http://schemas.openxmlformats.org/officeDocument/2006/relationships/tags" Target="../tags/tag3.xml"/><Relationship Id="rId11" Type="http://schemas.openxmlformats.org/officeDocument/2006/relationships/image" Target="../media/image10.jpeg"/><Relationship Id="rId10" Type="http://schemas.openxmlformats.org/officeDocument/2006/relationships/image" Target="../media/image9.jpeg"/><Relationship Id="rId1"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stretch>
            <a:fillRect/>
          </a:stretch>
        </p:blipFill>
        <p:spPr>
          <a:xfrm>
            <a:off x="37173319" y="7076095"/>
            <a:ext cx="4931043" cy="2546691"/>
          </a:xfrm>
          <a:prstGeom prst="rect">
            <a:avLst/>
          </a:prstGeom>
        </p:spPr>
      </p:pic>
      <p:grpSp>
        <p:nvGrpSpPr>
          <p:cNvPr id="19" name="组合 18"/>
          <p:cNvGrpSpPr/>
          <p:nvPr/>
        </p:nvGrpSpPr>
        <p:grpSpPr>
          <a:xfrm>
            <a:off x="13017785" y="11833501"/>
            <a:ext cx="29725005" cy="4510761"/>
            <a:chOff x="-10890455" y="5897826"/>
            <a:chExt cx="65803162" cy="9985610"/>
          </a:xfrm>
        </p:grpSpPr>
        <p:pic>
          <p:nvPicPr>
            <p:cNvPr id="416" name="图片 415" descr="F:/Desktop/中国院实习/01四川职业/002文本pdf/3次修改/1F.jpg1F"/>
            <p:cNvPicPr>
              <a:picLocks noChangeAspect="1"/>
            </p:cNvPicPr>
            <p:nvPr/>
          </p:nvPicPr>
          <p:blipFill>
            <a:blip r:embed="rId2"/>
            <a:srcRect l="3354" t="8521" r="10936" b="2480"/>
            <a:stretch>
              <a:fillRect/>
            </a:stretch>
          </p:blipFill>
          <p:spPr>
            <a:xfrm>
              <a:off x="-10890455" y="5910126"/>
              <a:ext cx="13578205" cy="9973310"/>
            </a:xfrm>
            <a:prstGeom prst="rect">
              <a:avLst/>
            </a:prstGeom>
          </p:spPr>
        </p:pic>
        <p:pic>
          <p:nvPicPr>
            <p:cNvPr id="417" name="图片 416" descr="2F"/>
            <p:cNvPicPr>
              <a:picLocks noChangeAspect="1"/>
            </p:cNvPicPr>
            <p:nvPr/>
          </p:nvPicPr>
          <p:blipFill>
            <a:blip r:embed="rId3"/>
            <a:srcRect l="3249" t="7736" r="11184" b="5512"/>
            <a:stretch>
              <a:fillRect/>
            </a:stretch>
          </p:blipFill>
          <p:spPr>
            <a:xfrm>
              <a:off x="2576607" y="5910508"/>
              <a:ext cx="13617575" cy="9765665"/>
            </a:xfrm>
            <a:prstGeom prst="rect">
              <a:avLst/>
            </a:prstGeom>
          </p:spPr>
        </p:pic>
        <p:pic>
          <p:nvPicPr>
            <p:cNvPr id="418" name="图片 417" descr="3F"/>
            <p:cNvPicPr>
              <a:picLocks noChangeAspect="1"/>
            </p:cNvPicPr>
            <p:nvPr/>
          </p:nvPicPr>
          <p:blipFill>
            <a:blip r:embed="rId4"/>
            <a:srcRect l="3325" t="7736" r="10661" b="5506"/>
            <a:stretch>
              <a:fillRect/>
            </a:stretch>
          </p:blipFill>
          <p:spPr>
            <a:xfrm>
              <a:off x="15122525" y="5897826"/>
              <a:ext cx="13708380" cy="9780270"/>
            </a:xfrm>
            <a:prstGeom prst="rect">
              <a:avLst/>
            </a:prstGeom>
          </p:spPr>
        </p:pic>
        <p:pic>
          <p:nvPicPr>
            <p:cNvPr id="419" name="图片 418" descr="4F"/>
            <p:cNvPicPr>
              <a:picLocks noChangeAspect="1"/>
            </p:cNvPicPr>
            <p:nvPr/>
          </p:nvPicPr>
          <p:blipFill>
            <a:blip r:embed="rId5"/>
            <a:srcRect l="3325" t="7736" r="10661" b="6151"/>
            <a:stretch>
              <a:fillRect/>
            </a:stretch>
          </p:blipFill>
          <p:spPr>
            <a:xfrm>
              <a:off x="28337360" y="5963784"/>
              <a:ext cx="13730605" cy="9723120"/>
            </a:xfrm>
            <a:prstGeom prst="rect">
              <a:avLst/>
            </a:prstGeom>
          </p:spPr>
        </p:pic>
        <p:pic>
          <p:nvPicPr>
            <p:cNvPr id="420" name="图片 419" descr="5F"/>
            <p:cNvPicPr>
              <a:picLocks noChangeAspect="1"/>
            </p:cNvPicPr>
            <p:nvPr/>
          </p:nvPicPr>
          <p:blipFill>
            <a:blip r:embed="rId6"/>
            <a:srcRect l="3325" t="7736" r="10661" b="5506"/>
            <a:stretch>
              <a:fillRect/>
            </a:stretch>
          </p:blipFill>
          <p:spPr>
            <a:xfrm>
              <a:off x="41182102" y="5908864"/>
              <a:ext cx="13730605" cy="9796145"/>
            </a:xfrm>
            <a:prstGeom prst="rect">
              <a:avLst/>
            </a:prstGeom>
          </p:spPr>
        </p:pic>
      </p:grpSp>
      <p:pic>
        <p:nvPicPr>
          <p:cNvPr id="10" name="图片 9"/>
          <p:cNvPicPr>
            <a:picLocks noChangeAspect="1"/>
          </p:cNvPicPr>
          <p:nvPr/>
        </p:nvPicPr>
        <p:blipFill rotWithShape="1">
          <a:blip r:embed="rId7">
            <a:extLst>
              <a:ext uri="{28A0092B-C50C-407E-A947-70E740481C1C}">
                <a14:useLocalDpi xmlns:a14="http://schemas.microsoft.com/office/drawing/2010/main" val="0"/>
              </a:ext>
            </a:extLst>
          </a:blip>
          <a:srcRect t="31012" b="20144"/>
          <a:stretch>
            <a:fillRect/>
          </a:stretch>
        </p:blipFill>
        <p:spPr>
          <a:xfrm>
            <a:off x="21302926" y="18020394"/>
            <a:ext cx="6452922" cy="2362790"/>
          </a:xfrm>
          <a:prstGeom prst="rect">
            <a:avLst/>
          </a:prstGeom>
        </p:spPr>
      </p:pic>
      <p:sp>
        <p:nvSpPr>
          <p:cNvPr id="325" name="矩形 324"/>
          <p:cNvSpPr/>
          <p:nvPr>
            <p:custDataLst>
              <p:tags r:id="rId8"/>
            </p:custDataLst>
          </p:nvPr>
        </p:nvSpPr>
        <p:spPr>
          <a:xfrm>
            <a:off x="13026390" y="28904780"/>
            <a:ext cx="8731372" cy="1312436"/>
          </a:xfrm>
          <a:prstGeom prst="rect">
            <a:avLst/>
          </a:prstGeom>
          <a:solidFill>
            <a:srgbClr val="E2896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266065" y="3088005"/>
            <a:ext cx="12265025" cy="27187525"/>
          </a:xfrm>
          <a:prstGeom prst="rect">
            <a:avLst/>
          </a:prstGeom>
          <a:solidFill>
            <a:schemeClr val="bg1"/>
          </a:solidFill>
        </p:spPr>
        <p:txBody>
          <a:bodyPr wrap="square" rtlCol="0">
            <a:noAutofit/>
          </a:bodyPr>
          <a:lstStyle/>
          <a:p>
            <a:pPr algn="ctr"/>
            <a:r>
              <a:rPr lang="zh-CN" altLang="en-US" sz="4800" dirty="0">
                <a:latin typeface="微软雅黑" panose="020B0503020204020204" pitchFamily="34" charset="-122"/>
                <a:ea typeface="微软雅黑" panose="020B0503020204020204" pitchFamily="34" charset="-122"/>
              </a:rPr>
              <a:t>公示说明</a:t>
            </a:r>
            <a:endParaRPr lang="en-US" altLang="zh-CN" sz="4800" dirty="0">
              <a:latin typeface="微软雅黑" panose="020B0503020204020204" pitchFamily="34" charset="-122"/>
              <a:ea typeface="微软雅黑" panose="020B0503020204020204" pitchFamily="34" charset="-122"/>
            </a:endParaRPr>
          </a:p>
          <a:p>
            <a:endParaRPr lang="zh-CN" altLang="en-US" sz="2400" dirty="0">
              <a:latin typeface="微软雅黑" panose="020B0503020204020204" pitchFamily="34" charset="-122"/>
              <a:ea typeface="微软雅黑" panose="020B0503020204020204" pitchFamily="34" charset="-122"/>
            </a:endParaRPr>
          </a:p>
          <a:p>
            <a:pPr>
              <a:lnSpc>
                <a:spcPct val="150000"/>
              </a:lnSpc>
            </a:pPr>
            <a:r>
              <a:rPr lang="zh-CN" altLang="en-US" sz="2800" dirty="0">
                <a:latin typeface="微软雅黑" panose="020B0503020204020204" pitchFamily="34" charset="-122"/>
                <a:ea typeface="微软雅黑" panose="020B0503020204020204" pitchFamily="34" charset="-122"/>
              </a:rPr>
              <a:t>	</a:t>
            </a:r>
            <a:r>
              <a:rPr lang="en-US" altLang="zh-CN" sz="2800" dirty="0">
                <a:latin typeface="微软雅黑" panose="020B0503020204020204" pitchFamily="34" charset="-122"/>
                <a:ea typeface="微软雅黑" panose="020B0503020204020204" pitchFamily="34" charset="-122"/>
              </a:rPr>
              <a:t>  </a:t>
            </a:r>
            <a:r>
              <a:rPr lang="zh-CN" altLang="en-US" sz="2800" dirty="0">
                <a:solidFill>
                  <a:schemeClr val="tx1"/>
                </a:solidFill>
                <a:latin typeface="微软雅黑" panose="020B0503020204020204" pitchFamily="34" charset="-122"/>
                <a:ea typeface="微软雅黑" panose="020B0503020204020204" pitchFamily="34" charset="-122"/>
                <a:sym typeface="+mn-ea"/>
              </a:rPr>
              <a:t>该项目建筑设计方案调整于</a:t>
            </a:r>
            <a:r>
              <a:rPr lang="zh-CN" altLang="en-US" sz="2800" dirty="0" smtClean="0">
                <a:solidFill>
                  <a:schemeClr val="tx1"/>
                </a:solidFill>
                <a:latin typeface="微软雅黑" panose="020B0503020204020204" pitchFamily="34" charset="-122"/>
                <a:ea typeface="微软雅黑" panose="020B0503020204020204" pitchFamily="34" charset="-122"/>
                <a:sym typeface="+mn-ea"/>
              </a:rPr>
              <a:t>202</a:t>
            </a:r>
            <a:r>
              <a:rPr lang="en-US" altLang="zh-CN" sz="2800" dirty="0" smtClean="0">
                <a:solidFill>
                  <a:schemeClr val="tx1"/>
                </a:solidFill>
                <a:latin typeface="微软雅黑" panose="020B0503020204020204" pitchFamily="34" charset="-122"/>
                <a:ea typeface="微软雅黑" panose="020B0503020204020204" pitchFamily="34" charset="-122"/>
                <a:sym typeface="+mn-ea"/>
              </a:rPr>
              <a:t>4</a:t>
            </a:r>
            <a:r>
              <a:rPr lang="zh-CN" altLang="en-US" sz="2800" dirty="0" smtClean="0">
                <a:solidFill>
                  <a:schemeClr val="tx1"/>
                </a:solidFill>
                <a:latin typeface="微软雅黑" panose="020B0503020204020204" pitchFamily="34" charset="-122"/>
                <a:ea typeface="微软雅黑" panose="020B0503020204020204" pitchFamily="34" charset="-122"/>
                <a:sym typeface="+mn-ea"/>
              </a:rPr>
              <a:t>年</a:t>
            </a:r>
            <a:r>
              <a:rPr lang="en-US" altLang="zh-CN" sz="2800" dirty="0">
                <a:latin typeface="微软雅黑" panose="020B0503020204020204" pitchFamily="34" charset="-122"/>
                <a:ea typeface="微软雅黑" panose="020B0503020204020204" pitchFamily="34" charset="-122"/>
                <a:sym typeface="+mn-ea"/>
              </a:rPr>
              <a:t>5</a:t>
            </a:r>
            <a:r>
              <a:rPr lang="zh-CN" altLang="en-US" sz="2800" dirty="0" smtClean="0">
                <a:solidFill>
                  <a:schemeClr val="tx1"/>
                </a:solidFill>
                <a:latin typeface="微软雅黑" panose="020B0503020204020204" pitchFamily="34" charset="-122"/>
                <a:ea typeface="微软雅黑" panose="020B0503020204020204" pitchFamily="34" charset="-122"/>
                <a:sym typeface="+mn-ea"/>
              </a:rPr>
              <a:t>月</a:t>
            </a:r>
            <a:r>
              <a:rPr lang="en-US" sz="2800" dirty="0" smtClean="0">
                <a:solidFill>
                  <a:schemeClr val="tx1"/>
                </a:solidFill>
                <a:latin typeface="微软雅黑" panose="020B0503020204020204" pitchFamily="34" charset="-122"/>
                <a:ea typeface="微软雅黑" panose="020B0503020204020204" pitchFamily="34" charset="-122"/>
                <a:sym typeface="+mn-ea"/>
              </a:rPr>
              <a:t>8</a:t>
            </a:r>
            <a:r>
              <a:rPr lang="zh-CN" altLang="en-US" sz="2800" dirty="0" smtClean="0">
                <a:solidFill>
                  <a:schemeClr val="tx1"/>
                </a:solidFill>
                <a:latin typeface="微软雅黑" panose="020B0503020204020204" pitchFamily="34" charset="-122"/>
                <a:ea typeface="微软雅黑" panose="020B0503020204020204" pitchFamily="34" charset="-122"/>
                <a:sym typeface="+mn-ea"/>
              </a:rPr>
              <a:t>日</a:t>
            </a:r>
            <a:r>
              <a:rPr lang="zh-CN" altLang="en-US" sz="2800" dirty="0">
                <a:solidFill>
                  <a:schemeClr val="tx1"/>
                </a:solidFill>
                <a:latin typeface="微软雅黑" panose="020B0503020204020204" pitchFamily="34" charset="-122"/>
                <a:ea typeface="微软雅黑" panose="020B0503020204020204" pitchFamily="34" charset="-122"/>
                <a:sym typeface="+mn-ea"/>
              </a:rPr>
              <a:t>由遂宁市国土空间规划委员会</a:t>
            </a:r>
            <a:r>
              <a:rPr lang="zh-CN" altLang="en-US" sz="2800" dirty="0" smtClean="0">
                <a:solidFill>
                  <a:schemeClr val="tx1"/>
                </a:solidFill>
                <a:latin typeface="微软雅黑" panose="020B0503020204020204" pitchFamily="34" charset="-122"/>
                <a:ea typeface="微软雅黑" panose="020B0503020204020204" pitchFamily="34" charset="-122"/>
                <a:sym typeface="+mn-ea"/>
              </a:rPr>
              <a:t>第三十四次</a:t>
            </a:r>
            <a:r>
              <a:rPr lang="zh-CN" altLang="en-US" sz="2800" dirty="0">
                <a:solidFill>
                  <a:schemeClr val="tx1"/>
                </a:solidFill>
                <a:latin typeface="微软雅黑" panose="020B0503020204020204" pitchFamily="34" charset="-122"/>
                <a:ea typeface="微软雅黑" panose="020B0503020204020204" pitchFamily="34" charset="-122"/>
                <a:sym typeface="+mn-ea"/>
              </a:rPr>
              <a:t>常务会议审议通过。</a:t>
            </a:r>
            <a:r>
              <a:rPr lang="zh-CN" altLang="en-US" sz="2800" dirty="0" smtClean="0">
                <a:latin typeface="微软雅黑" panose="020B0503020204020204" pitchFamily="34" charset="-122"/>
                <a:ea typeface="微软雅黑" panose="020B0503020204020204" pitchFamily="34" charset="-122"/>
                <a:sym typeface="+mn-ea"/>
              </a:rPr>
              <a:t>为满足</a:t>
            </a:r>
            <a:r>
              <a:rPr lang="zh-CN" altLang="en-US" sz="2800" dirty="0" smtClean="0">
                <a:latin typeface="微软雅黑" panose="020B0503020204020204" pitchFamily="34" charset="-122"/>
                <a:ea typeface="微软雅黑" panose="020B0503020204020204" pitchFamily="34" charset="-122"/>
              </a:rPr>
              <a:t>项目</a:t>
            </a:r>
            <a:r>
              <a:rPr lang="zh-CN" altLang="en-US" sz="2800" dirty="0">
                <a:latin typeface="微软雅黑" panose="020B0503020204020204" pitchFamily="34" charset="-122"/>
                <a:ea typeface="微软雅黑" panose="020B0503020204020204" pitchFamily="34" charset="-122"/>
              </a:rPr>
              <a:t>后期使用需求</a:t>
            </a:r>
            <a:r>
              <a:rPr lang="zh-CN" altLang="en-US" sz="2800" dirty="0" smtClean="0">
                <a:latin typeface="微软雅黑" panose="020B0503020204020204" pitchFamily="34" charset="-122"/>
                <a:ea typeface="微软雅黑" panose="020B0503020204020204" pitchFamily="34" charset="-122"/>
              </a:rPr>
              <a:t>，</a:t>
            </a:r>
            <a:r>
              <a:rPr lang="zh-CN" altLang="en-US" sz="2800" dirty="0">
                <a:latin typeface="微软雅黑" panose="020B0503020204020204" pitchFamily="34" charset="-122"/>
                <a:ea typeface="微软雅黑" panose="020B0503020204020204" pitchFamily="34" charset="-122"/>
              </a:rPr>
              <a:t>提高建筑风貌整体效果</a:t>
            </a:r>
            <a:r>
              <a:rPr lang="zh-CN" altLang="en-US" sz="2800" dirty="0" smtClean="0">
                <a:latin typeface="微软雅黑" panose="020B0503020204020204" pitchFamily="34" charset="-122"/>
                <a:ea typeface="微软雅黑" panose="020B0503020204020204" pitchFamily="34" charset="-122"/>
                <a:sym typeface="+mn-ea"/>
              </a:rPr>
              <a:t>，</a:t>
            </a:r>
            <a:r>
              <a:rPr lang="zh-CN" altLang="en-US" sz="2800" dirty="0">
                <a:latin typeface="微软雅黑" panose="020B0503020204020204" pitchFamily="34" charset="-122"/>
                <a:ea typeface="微软雅黑" panose="020B0503020204020204" pitchFamily="34" charset="-122"/>
                <a:sym typeface="+mn-ea"/>
              </a:rPr>
              <a:t>特申请</a:t>
            </a:r>
            <a:r>
              <a:rPr lang="zh-CN" altLang="en-US" sz="2800" dirty="0" smtClean="0">
                <a:latin typeface="微软雅黑" panose="020B0503020204020204" pitchFamily="34" charset="-122"/>
                <a:ea typeface="微软雅黑" panose="020B0503020204020204" pitchFamily="34" charset="-122"/>
                <a:sym typeface="+mn-ea"/>
              </a:rPr>
              <a:t>对</a:t>
            </a:r>
            <a:r>
              <a:rPr lang="en-US" altLang="zh-CN" sz="2800" dirty="0">
                <a:latin typeface="微软雅黑" panose="020B0503020204020204" pitchFamily="34" charset="-122"/>
                <a:ea typeface="微软雅黑" panose="020B0503020204020204" pitchFamily="34" charset="-122"/>
              </a:rPr>
              <a:t>H-2</a:t>
            </a:r>
            <a:r>
              <a:rPr lang="zh-CN" altLang="en-US" sz="2800" dirty="0">
                <a:latin typeface="微软雅黑" panose="020B0503020204020204" pitchFamily="34" charset="-122"/>
                <a:ea typeface="微软雅黑" panose="020B0503020204020204" pitchFamily="34" charset="-122"/>
              </a:rPr>
              <a:t>实训配套</a:t>
            </a:r>
            <a:r>
              <a:rPr lang="zh-CN" altLang="en-US" sz="2800" dirty="0" smtClean="0">
                <a:latin typeface="微软雅黑" panose="020B0503020204020204" pitchFamily="34" charset="-122"/>
                <a:ea typeface="微软雅黑" panose="020B0503020204020204" pitchFamily="34" charset="-122"/>
              </a:rPr>
              <a:t>二建筑功能、</a:t>
            </a:r>
            <a:r>
              <a:rPr lang="en-US" altLang="zh-CN" sz="2800" dirty="0">
                <a:latin typeface="微软雅黑" panose="020B0503020204020204" pitchFamily="34" charset="-122"/>
                <a:ea typeface="微软雅黑" panose="020B0503020204020204" pitchFamily="34" charset="-122"/>
              </a:rPr>
              <a:t>C-3</a:t>
            </a:r>
            <a:r>
              <a:rPr lang="zh-CN" altLang="en-US" sz="2800" dirty="0">
                <a:latin typeface="微软雅黑" panose="020B0503020204020204" pitchFamily="34" charset="-122"/>
                <a:ea typeface="微软雅黑" panose="020B0503020204020204" pitchFamily="34" charset="-122"/>
              </a:rPr>
              <a:t>科创</a:t>
            </a:r>
            <a:r>
              <a:rPr lang="zh-CN" altLang="en-US" sz="2800" dirty="0" smtClean="0">
                <a:latin typeface="微软雅黑" panose="020B0503020204020204" pitchFamily="34" charset="-122"/>
                <a:ea typeface="微软雅黑" panose="020B0503020204020204" pitchFamily="34" charset="-122"/>
              </a:rPr>
              <a:t>中心等建筑风貌及局部景观设计进行调整</a:t>
            </a:r>
            <a:r>
              <a:rPr lang="zh-CN" altLang="en-US" sz="2800" dirty="0" smtClean="0">
                <a:latin typeface="微软雅黑" panose="020B0503020204020204" pitchFamily="34" charset="-122"/>
                <a:ea typeface="微软雅黑" panose="020B0503020204020204" pitchFamily="34" charset="-122"/>
                <a:sym typeface="+mn-ea"/>
              </a:rPr>
              <a:t>。</a:t>
            </a:r>
            <a:r>
              <a:rPr lang="zh-CN" altLang="en-US" sz="2800" dirty="0">
                <a:latin typeface="微软雅黑" panose="020B0503020204020204" pitchFamily="34" charset="-122"/>
                <a:ea typeface="微软雅黑" panose="020B0503020204020204" pitchFamily="34" charset="-122"/>
                <a:sym typeface="+mn-ea"/>
              </a:rPr>
              <a:t>调整具体情况如图所示。</a:t>
            </a:r>
            <a:endParaRPr lang="zh-CN" altLang="en-US" sz="2800" dirty="0">
              <a:latin typeface="微软雅黑" panose="020B0503020204020204" pitchFamily="34" charset="-122"/>
              <a:ea typeface="微软雅黑" panose="020B0503020204020204" pitchFamily="34" charset="-122"/>
              <a:sym typeface="+mn-ea"/>
            </a:endParaRPr>
          </a:p>
          <a:p>
            <a:pPr>
              <a:lnSpc>
                <a:spcPct val="150000"/>
              </a:lnSpc>
            </a:pPr>
            <a:r>
              <a:rPr lang="en-US" altLang="zh-CN" sz="2800" dirty="0">
                <a:latin typeface="微软雅黑" panose="020B0503020204020204" pitchFamily="34" charset="-122"/>
                <a:ea typeface="微软雅黑" panose="020B0503020204020204" pitchFamily="34" charset="-122"/>
                <a:sym typeface="+mn-ea"/>
              </a:rPr>
              <a:t>      </a:t>
            </a:r>
            <a:r>
              <a:rPr lang="zh-CN" altLang="en-US" sz="2800" dirty="0">
                <a:latin typeface="微软雅黑" panose="020B0503020204020204" pitchFamily="34" charset="-122"/>
                <a:ea typeface="微软雅黑" panose="020B0503020204020204" pitchFamily="34" charset="-122"/>
                <a:sym typeface="+mn-ea"/>
              </a:rPr>
              <a:t>现将调整内容进行批前公示，接受公众审阅，若对调整方案有异议和疑惑者，请于公示期内以书面形式向公证处反映。若无异议，该项目按调整后实施。特此公示。</a:t>
            </a:r>
            <a:endParaRPr lang="zh-CN" altLang="en-US" sz="2800" dirty="0">
              <a:latin typeface="微软雅黑" panose="020B0503020204020204" pitchFamily="34" charset="-122"/>
              <a:ea typeface="微软雅黑" panose="020B0503020204020204" pitchFamily="34" charset="-122"/>
              <a:sym typeface="+mn-ea"/>
            </a:endParaRPr>
          </a:p>
          <a:p>
            <a:pPr>
              <a:lnSpc>
                <a:spcPct val="150000"/>
              </a:lnSpc>
            </a:pPr>
            <a:endParaRPr lang="zh-CN" altLang="en-US" sz="2800" dirty="0">
              <a:latin typeface="微软雅黑" panose="020B0503020204020204" pitchFamily="34" charset="-122"/>
              <a:ea typeface="微软雅黑" panose="020B0503020204020204" pitchFamily="34" charset="-122"/>
            </a:endParaRPr>
          </a:p>
          <a:p>
            <a:pPr algn="r">
              <a:lnSpc>
                <a:spcPct val="150000"/>
              </a:lnSpc>
            </a:pPr>
            <a:r>
              <a:rPr lang="zh-CN" altLang="en-US" sz="2800" dirty="0">
                <a:latin typeface="微软雅黑" panose="020B0503020204020204" pitchFamily="34" charset="-122"/>
                <a:ea typeface="微软雅黑" panose="020B0503020204020204" pitchFamily="34" charset="-122"/>
                <a:sym typeface="+mn-ea"/>
              </a:rPr>
              <a:t>									</a:t>
            </a:r>
            <a:r>
              <a:rPr lang="en-US" altLang="zh-CN" sz="2800" dirty="0">
                <a:latin typeface="微软雅黑" panose="020B0503020204020204" pitchFamily="34" charset="-122"/>
                <a:ea typeface="微软雅黑" panose="020B0503020204020204" pitchFamily="34" charset="-122"/>
                <a:sym typeface="+mn-ea"/>
              </a:rPr>
              <a:t>                       </a:t>
            </a:r>
            <a:r>
              <a:rPr lang="zh-CN" altLang="en-US" sz="2800" dirty="0">
                <a:latin typeface="微软雅黑" panose="020B0503020204020204" pitchFamily="34" charset="-122"/>
                <a:ea typeface="微软雅黑" panose="020B0503020204020204" pitchFamily="34" charset="-122"/>
                <a:sym typeface="+mn-ea"/>
              </a:rPr>
              <a:t>遂宁市自然资源和规划局</a:t>
            </a:r>
            <a:endParaRPr lang="zh-CN" altLang="en-US" sz="2800" dirty="0">
              <a:latin typeface="微软雅黑" panose="020B0503020204020204" pitchFamily="34" charset="-122"/>
              <a:ea typeface="微软雅黑" panose="020B0503020204020204" pitchFamily="34" charset="-122"/>
            </a:endParaRPr>
          </a:p>
          <a:p>
            <a:pPr algn="r">
              <a:lnSpc>
                <a:spcPct val="150000"/>
              </a:lnSpc>
            </a:pPr>
            <a:r>
              <a:rPr lang="zh-CN" altLang="en-US" sz="2800" dirty="0">
                <a:latin typeface="微软雅黑" panose="020B0503020204020204" pitchFamily="34" charset="-122"/>
                <a:ea typeface="微软雅黑" panose="020B0503020204020204" pitchFamily="34" charset="-122"/>
                <a:sym typeface="+mn-ea"/>
              </a:rPr>
              <a:t>										</a:t>
            </a:r>
            <a:r>
              <a:rPr lang="en-US" altLang="zh-CN" sz="2800" dirty="0">
                <a:latin typeface="微软雅黑" panose="020B0503020204020204" pitchFamily="34" charset="-122"/>
                <a:ea typeface="微软雅黑" panose="020B0503020204020204" pitchFamily="34" charset="-122"/>
                <a:sym typeface="+mn-ea"/>
              </a:rPr>
              <a:t>	                       </a:t>
            </a:r>
            <a:r>
              <a:rPr lang="en-US" altLang="zh-CN" sz="2800" dirty="0" smtClean="0">
                <a:latin typeface="微软雅黑" panose="020B0503020204020204" pitchFamily="34" charset="-122"/>
                <a:ea typeface="微软雅黑" panose="020B0503020204020204" pitchFamily="34" charset="-122"/>
                <a:sym typeface="+mn-ea"/>
              </a:rPr>
              <a:t>2024</a:t>
            </a:r>
            <a:r>
              <a:rPr lang="zh-CN" altLang="en-US" sz="2800" dirty="0" smtClean="0">
                <a:latin typeface="微软雅黑" panose="020B0503020204020204" pitchFamily="34" charset="-122"/>
                <a:ea typeface="微软雅黑" panose="020B0503020204020204" pitchFamily="34" charset="-122"/>
                <a:sym typeface="+mn-ea"/>
              </a:rPr>
              <a:t>年</a:t>
            </a:r>
            <a:r>
              <a:rPr lang="en-US" altLang="zh-CN" sz="2800" dirty="0" smtClean="0">
                <a:latin typeface="微软雅黑" panose="020B0503020204020204" pitchFamily="34" charset="-122"/>
                <a:ea typeface="微软雅黑" panose="020B0503020204020204" pitchFamily="34" charset="-122"/>
                <a:sym typeface="+mn-ea"/>
              </a:rPr>
              <a:t>6</a:t>
            </a:r>
            <a:r>
              <a:rPr lang="zh-CN" altLang="en-US" sz="2800" dirty="0" smtClean="0">
                <a:latin typeface="微软雅黑" panose="020B0503020204020204" pitchFamily="34" charset="-122"/>
                <a:ea typeface="微软雅黑" panose="020B0503020204020204" pitchFamily="34" charset="-122"/>
                <a:sym typeface="+mn-ea"/>
              </a:rPr>
              <a:t>月</a:t>
            </a:r>
            <a:r>
              <a:rPr lang="en-US" altLang="zh-CN" sz="2800" dirty="0" smtClean="0">
                <a:latin typeface="微软雅黑" panose="020B0503020204020204" pitchFamily="34" charset="-122"/>
                <a:ea typeface="微软雅黑" panose="020B0503020204020204" pitchFamily="34" charset="-122"/>
                <a:sym typeface="+mn-ea"/>
              </a:rPr>
              <a:t>20</a:t>
            </a:r>
            <a:r>
              <a:rPr lang="zh-CN" altLang="en-US" sz="2800" dirty="0" smtClean="0">
                <a:latin typeface="微软雅黑" panose="020B0503020204020204" pitchFamily="34" charset="-122"/>
                <a:ea typeface="微软雅黑" panose="020B0503020204020204" pitchFamily="34" charset="-122"/>
                <a:sym typeface="+mn-ea"/>
              </a:rPr>
              <a:t>日</a:t>
            </a:r>
            <a:endParaRPr lang="zh-CN" altLang="en-US" sz="2800" dirty="0">
              <a:latin typeface="微软雅黑" panose="020B0503020204020204" pitchFamily="34" charset="-122"/>
              <a:ea typeface="微软雅黑" panose="020B0503020204020204" pitchFamily="34" charset="-122"/>
              <a:sym typeface="+mn-ea"/>
            </a:endParaRPr>
          </a:p>
          <a:p>
            <a:pPr algn="r" rtl="0">
              <a:lnSpc>
                <a:spcPct val="150000"/>
              </a:lnSpc>
              <a:spcBef>
                <a:spcPts val="270"/>
              </a:spcBef>
              <a:buClrTx/>
              <a:buSzTx/>
              <a:buNone/>
            </a:pPr>
            <a:endParaRPr lang="zh-CN" altLang="en-US" sz="2800" dirty="0">
              <a:solidFill>
                <a:srgbClr val="FF0000"/>
              </a:solidFill>
              <a:latin typeface="微软雅黑" panose="020B0503020204020204" pitchFamily="34" charset="-122"/>
              <a:ea typeface="微软雅黑" panose="020B0503020204020204" pitchFamily="34" charset="-122"/>
              <a:sym typeface="+mn-ea"/>
            </a:endParaRPr>
          </a:p>
          <a:p>
            <a:pPr algn="l" rtl="0">
              <a:lnSpc>
                <a:spcPct val="150000"/>
              </a:lnSpc>
              <a:spcBef>
                <a:spcPts val="270"/>
              </a:spcBef>
              <a:buClrTx/>
              <a:buSzTx/>
              <a:buNone/>
            </a:pPr>
            <a:endParaRPr lang="zh-CN" altLang="en-US" sz="2800" dirty="0">
              <a:solidFill>
                <a:srgbClr val="FF0000"/>
              </a:solidFill>
              <a:latin typeface="微软雅黑" panose="020B0503020204020204" pitchFamily="34" charset="-122"/>
              <a:ea typeface="微软雅黑" panose="020B0503020204020204" pitchFamily="34" charset="-122"/>
              <a:sym typeface="+mn-ea"/>
            </a:endParaRPr>
          </a:p>
          <a:p>
            <a:pPr algn="l" rtl="0">
              <a:lnSpc>
                <a:spcPct val="150000"/>
              </a:lnSpc>
              <a:spcBef>
                <a:spcPts val="270"/>
              </a:spcBef>
              <a:buClrTx/>
              <a:buSzTx/>
              <a:buNone/>
            </a:pPr>
            <a:r>
              <a:rPr lang="zh-CN" altLang="en-US" sz="2800" dirty="0">
                <a:solidFill>
                  <a:schemeClr val="tx1"/>
                </a:solidFill>
                <a:latin typeface="微软雅黑" panose="020B0503020204020204" pitchFamily="34" charset="-122"/>
                <a:ea typeface="微软雅黑" panose="020B0503020204020204" pitchFamily="34" charset="-122"/>
                <a:sym typeface="+mn-ea"/>
              </a:rPr>
              <a:t>公示日期：7个工作日 </a:t>
            </a:r>
            <a:endParaRPr lang="zh-CN" altLang="en-US" sz="2800" dirty="0">
              <a:solidFill>
                <a:schemeClr val="tx1"/>
              </a:solidFill>
              <a:latin typeface="微软雅黑" panose="020B0503020204020204" pitchFamily="34" charset="-122"/>
              <a:ea typeface="微软雅黑" panose="020B0503020204020204" pitchFamily="34" charset="-122"/>
            </a:endParaRPr>
          </a:p>
          <a:p>
            <a:pPr algn="l" rtl="0">
              <a:lnSpc>
                <a:spcPct val="150000"/>
              </a:lnSpc>
              <a:spcBef>
                <a:spcPts val="270"/>
              </a:spcBef>
              <a:buClrTx/>
              <a:buSzTx/>
              <a:buNone/>
            </a:pPr>
            <a:r>
              <a:rPr lang="zh-CN" altLang="en-US" sz="2800" dirty="0">
                <a:solidFill>
                  <a:schemeClr val="tx1"/>
                </a:solidFill>
                <a:latin typeface="微软雅黑" panose="020B0503020204020204" pitchFamily="34" charset="-122"/>
                <a:ea typeface="微软雅黑" panose="020B0503020204020204" pitchFamily="34" charset="-122"/>
                <a:sym typeface="+mn-ea"/>
              </a:rPr>
              <a:t>公示期限：</a:t>
            </a:r>
            <a:r>
              <a:rPr lang="zh-CN" altLang="en-US" sz="2800" dirty="0" smtClean="0">
                <a:solidFill>
                  <a:schemeClr val="tx1"/>
                </a:solidFill>
                <a:latin typeface="微软雅黑" panose="020B0503020204020204" pitchFamily="34" charset="-122"/>
                <a:ea typeface="微软雅黑" panose="020B0503020204020204" pitchFamily="34" charset="-122"/>
                <a:sym typeface="+mn-ea"/>
              </a:rPr>
              <a:t>202</a:t>
            </a:r>
            <a:r>
              <a:rPr lang="en-US" altLang="zh-CN" sz="2800" dirty="0" smtClean="0">
                <a:solidFill>
                  <a:schemeClr val="tx1"/>
                </a:solidFill>
                <a:latin typeface="微软雅黑" panose="020B0503020204020204" pitchFamily="34" charset="-122"/>
                <a:ea typeface="微软雅黑" panose="020B0503020204020204" pitchFamily="34" charset="-122"/>
                <a:sym typeface="+mn-ea"/>
              </a:rPr>
              <a:t>4</a:t>
            </a:r>
            <a:r>
              <a:rPr lang="zh-CN" altLang="en-US" sz="2800" dirty="0" smtClean="0">
                <a:solidFill>
                  <a:schemeClr val="tx1"/>
                </a:solidFill>
                <a:latin typeface="微软雅黑" panose="020B0503020204020204" pitchFamily="34" charset="-122"/>
                <a:ea typeface="微软雅黑" panose="020B0503020204020204" pitchFamily="34" charset="-122"/>
                <a:sym typeface="+mn-ea"/>
              </a:rPr>
              <a:t>年</a:t>
            </a:r>
            <a:r>
              <a:rPr lang="en-US" altLang="zh-CN" sz="2800" dirty="0">
                <a:latin typeface="微软雅黑" panose="020B0503020204020204" pitchFamily="34" charset="-122"/>
                <a:ea typeface="微软雅黑" panose="020B0503020204020204" pitchFamily="34" charset="-122"/>
                <a:sym typeface="+mn-ea"/>
              </a:rPr>
              <a:t>6</a:t>
            </a:r>
            <a:r>
              <a:rPr lang="zh-CN" altLang="en-US" sz="2800" dirty="0" smtClean="0">
                <a:solidFill>
                  <a:schemeClr val="tx1"/>
                </a:solidFill>
                <a:latin typeface="微软雅黑" panose="020B0503020204020204" pitchFamily="34" charset="-122"/>
                <a:ea typeface="微软雅黑" panose="020B0503020204020204" pitchFamily="34" charset="-122"/>
                <a:sym typeface="+mn-ea"/>
              </a:rPr>
              <a:t>月</a:t>
            </a:r>
            <a:r>
              <a:rPr lang="en-US" altLang="zh-CN" sz="2800" dirty="0" smtClean="0">
                <a:latin typeface="微软雅黑" panose="020B0503020204020204" pitchFamily="34" charset="-122"/>
                <a:ea typeface="微软雅黑" panose="020B0503020204020204" pitchFamily="34" charset="-122"/>
                <a:sym typeface="+mn-ea"/>
              </a:rPr>
              <a:t>20</a:t>
            </a:r>
            <a:r>
              <a:rPr lang="zh-CN" altLang="en-US" sz="2800" dirty="0" smtClean="0">
                <a:solidFill>
                  <a:schemeClr val="tx1"/>
                </a:solidFill>
                <a:latin typeface="微软雅黑" panose="020B0503020204020204" pitchFamily="34" charset="-122"/>
                <a:ea typeface="微软雅黑" panose="020B0503020204020204" pitchFamily="34" charset="-122"/>
                <a:sym typeface="+mn-ea"/>
              </a:rPr>
              <a:t>日</a:t>
            </a:r>
            <a:r>
              <a:rPr lang="zh-CN" altLang="en-US" sz="2800" dirty="0">
                <a:solidFill>
                  <a:schemeClr val="tx1"/>
                </a:solidFill>
                <a:latin typeface="微软雅黑" panose="020B0503020204020204" pitchFamily="34" charset="-122"/>
                <a:ea typeface="微软雅黑" panose="020B0503020204020204" pitchFamily="34" charset="-122"/>
                <a:sym typeface="+mn-ea"/>
              </a:rPr>
              <a:t>至</a:t>
            </a:r>
            <a:r>
              <a:rPr lang="zh-CN" altLang="en-US" sz="2800" dirty="0" smtClean="0">
                <a:solidFill>
                  <a:schemeClr val="tx1"/>
                </a:solidFill>
                <a:latin typeface="微软雅黑" panose="020B0503020204020204" pitchFamily="34" charset="-122"/>
                <a:ea typeface="微软雅黑" panose="020B0503020204020204" pitchFamily="34" charset="-122"/>
                <a:sym typeface="+mn-ea"/>
              </a:rPr>
              <a:t>202</a:t>
            </a:r>
            <a:r>
              <a:rPr lang="en-US" altLang="zh-CN" sz="2800" dirty="0" smtClean="0">
                <a:solidFill>
                  <a:schemeClr val="tx1"/>
                </a:solidFill>
                <a:latin typeface="微软雅黑" panose="020B0503020204020204" pitchFamily="34" charset="-122"/>
                <a:ea typeface="微软雅黑" panose="020B0503020204020204" pitchFamily="34" charset="-122"/>
                <a:sym typeface="+mn-ea"/>
              </a:rPr>
              <a:t>4</a:t>
            </a:r>
            <a:r>
              <a:rPr lang="zh-CN" altLang="en-US" sz="2800" dirty="0" smtClean="0">
                <a:solidFill>
                  <a:schemeClr val="tx1"/>
                </a:solidFill>
                <a:latin typeface="微软雅黑" panose="020B0503020204020204" pitchFamily="34" charset="-122"/>
                <a:ea typeface="微软雅黑" panose="020B0503020204020204" pitchFamily="34" charset="-122"/>
                <a:sym typeface="+mn-ea"/>
              </a:rPr>
              <a:t>年</a:t>
            </a:r>
            <a:r>
              <a:rPr lang="en-US" altLang="zh-CN" sz="2800" dirty="0">
                <a:latin typeface="微软雅黑" panose="020B0503020204020204" pitchFamily="34" charset="-122"/>
                <a:ea typeface="微软雅黑" panose="020B0503020204020204" pitchFamily="34" charset="-122"/>
                <a:sym typeface="+mn-ea"/>
              </a:rPr>
              <a:t>6</a:t>
            </a:r>
            <a:r>
              <a:rPr lang="zh-CN" altLang="zh-CN" sz="2800" dirty="0" smtClean="0">
                <a:solidFill>
                  <a:schemeClr val="tx1"/>
                </a:solidFill>
                <a:latin typeface="微软雅黑" panose="020B0503020204020204" pitchFamily="34" charset="-122"/>
                <a:ea typeface="微软雅黑" panose="020B0503020204020204" pitchFamily="34" charset="-122"/>
                <a:sym typeface="+mn-ea"/>
              </a:rPr>
              <a:t>月</a:t>
            </a:r>
            <a:r>
              <a:rPr lang="en-US" altLang="zh-CN" sz="2800" dirty="0" smtClean="0">
                <a:latin typeface="微软雅黑" panose="020B0503020204020204" pitchFamily="34" charset="-122"/>
                <a:ea typeface="微软雅黑" panose="020B0503020204020204" pitchFamily="34" charset="-122"/>
                <a:sym typeface="+mn-ea"/>
              </a:rPr>
              <a:t>28</a:t>
            </a:r>
            <a:r>
              <a:rPr lang="zh-CN" altLang="en-US" sz="2800" dirty="0" smtClean="0">
                <a:solidFill>
                  <a:schemeClr val="tx1"/>
                </a:solidFill>
                <a:latin typeface="微软雅黑" panose="020B0503020204020204" pitchFamily="34" charset="-122"/>
                <a:ea typeface="微软雅黑" panose="020B0503020204020204" pitchFamily="34" charset="-122"/>
                <a:sym typeface="+mn-ea"/>
              </a:rPr>
              <a:t>日</a:t>
            </a:r>
            <a:endParaRPr lang="zh-CN" altLang="en-US" sz="2800" dirty="0">
              <a:solidFill>
                <a:schemeClr val="tx1"/>
              </a:solidFill>
              <a:latin typeface="微软雅黑" panose="020B0503020204020204" pitchFamily="34" charset="-122"/>
              <a:ea typeface="微软雅黑" panose="020B0503020204020204" pitchFamily="34" charset="-122"/>
              <a:sym typeface="+mn-ea"/>
            </a:endParaRPr>
          </a:p>
          <a:p>
            <a:pPr>
              <a:lnSpc>
                <a:spcPct val="150000"/>
              </a:lnSpc>
              <a:spcBef>
                <a:spcPts val="270"/>
              </a:spcBef>
            </a:pPr>
            <a:r>
              <a:rPr lang="zh-CN" altLang="en-US" sz="2800" dirty="0">
                <a:latin typeface="微软雅黑" panose="020B0503020204020204" pitchFamily="34" charset="-122"/>
                <a:ea typeface="微软雅黑" panose="020B0503020204020204" pitchFamily="34" charset="-122"/>
                <a:sym typeface="+mn-ea"/>
              </a:rPr>
              <a:t>项目名称</a:t>
            </a:r>
            <a:r>
              <a:rPr lang="zh-CN" altLang="en-US" sz="2800" dirty="0" smtClean="0">
                <a:latin typeface="微软雅黑" panose="020B0503020204020204" pitchFamily="34" charset="-122"/>
                <a:ea typeface="微软雅黑" panose="020B0503020204020204" pitchFamily="34" charset="-122"/>
                <a:sym typeface="+mn-ea"/>
              </a:rPr>
              <a:t>：</a:t>
            </a:r>
            <a:r>
              <a:rPr lang="zh-CN" altLang="en-US" sz="2800" spc="300" dirty="0">
                <a:latin typeface="微软雅黑" panose="020B0503020204020204" pitchFamily="34" charset="-122"/>
                <a:ea typeface="微软雅黑" panose="020B0503020204020204" pitchFamily="34" charset="-122"/>
                <a:sym typeface="+mn-ea"/>
              </a:rPr>
              <a:t>遂宁市船山区职业教育产业园项目</a:t>
            </a:r>
            <a:r>
              <a:rPr lang="en-US" altLang="zh-CN" sz="2800" spc="300" dirty="0">
                <a:latin typeface="微软雅黑" panose="020B0503020204020204" pitchFamily="34" charset="-122"/>
                <a:ea typeface="微软雅黑" panose="020B0503020204020204" pitchFamily="34" charset="-122"/>
                <a:sym typeface="+mn-ea"/>
              </a:rPr>
              <a:t>—</a:t>
            </a:r>
            <a:r>
              <a:rPr lang="zh-CN" altLang="en-US" sz="2800" spc="300" dirty="0">
                <a:latin typeface="微软雅黑" panose="020B0503020204020204" pitchFamily="34" charset="-122"/>
                <a:ea typeface="微软雅黑" panose="020B0503020204020204" pitchFamily="34" charset="-122"/>
                <a:sym typeface="+mn-ea"/>
              </a:rPr>
              <a:t>四川职业技术学院龙凤产教园区（一期）融资（</a:t>
            </a:r>
            <a:r>
              <a:rPr lang="en-US" altLang="zh-CN" sz="2800" spc="300" dirty="0">
                <a:latin typeface="微软雅黑" panose="020B0503020204020204" pitchFamily="34" charset="-122"/>
                <a:ea typeface="微软雅黑" panose="020B0503020204020204" pitchFamily="34" charset="-122"/>
                <a:sym typeface="+mn-ea"/>
              </a:rPr>
              <a:t>F</a:t>
            </a:r>
            <a:r>
              <a:rPr lang="zh-CN" altLang="en-US" sz="2800" spc="300" dirty="0">
                <a:latin typeface="微软雅黑" panose="020B0503020204020204" pitchFamily="34" charset="-122"/>
                <a:ea typeface="微软雅黑" panose="020B0503020204020204" pitchFamily="34" charset="-122"/>
                <a:sym typeface="+mn-ea"/>
              </a:rPr>
              <a:t>）</a:t>
            </a:r>
            <a:r>
              <a:rPr lang="en-US" altLang="zh-CN" sz="2800" spc="300" dirty="0">
                <a:latin typeface="微软雅黑" panose="020B0503020204020204" pitchFamily="34" charset="-122"/>
                <a:ea typeface="微软雅黑" panose="020B0503020204020204" pitchFamily="34" charset="-122"/>
                <a:sym typeface="+mn-ea"/>
              </a:rPr>
              <a:t>+</a:t>
            </a:r>
            <a:r>
              <a:rPr lang="zh-CN" altLang="en-US" sz="2800" spc="300" dirty="0">
                <a:latin typeface="微软雅黑" panose="020B0503020204020204" pitchFamily="34" charset="-122"/>
                <a:ea typeface="微软雅黑" panose="020B0503020204020204" pitchFamily="34" charset="-122"/>
                <a:sym typeface="+mn-ea"/>
              </a:rPr>
              <a:t>设计、施工总承包（</a:t>
            </a:r>
            <a:r>
              <a:rPr lang="en-US" altLang="zh-CN" sz="2800" spc="300" dirty="0">
                <a:latin typeface="微软雅黑" panose="020B0503020204020204" pitchFamily="34" charset="-122"/>
                <a:ea typeface="微软雅黑" panose="020B0503020204020204" pitchFamily="34" charset="-122"/>
                <a:sym typeface="+mn-ea"/>
              </a:rPr>
              <a:t>EPC</a:t>
            </a:r>
            <a:r>
              <a:rPr lang="zh-CN" altLang="en-US" sz="2800" spc="300" dirty="0">
                <a:latin typeface="微软雅黑" panose="020B0503020204020204" pitchFamily="34" charset="-122"/>
                <a:ea typeface="微软雅黑" panose="020B0503020204020204" pitchFamily="34" charset="-122"/>
                <a:sym typeface="+mn-ea"/>
              </a:rPr>
              <a:t>）项目</a:t>
            </a:r>
            <a:endParaRPr lang="zh-CN" altLang="en-US" sz="2800" dirty="0" smtClean="0">
              <a:latin typeface="微软雅黑" panose="020B0503020204020204" pitchFamily="34" charset="-122"/>
              <a:ea typeface="微软雅黑" panose="020B0503020204020204" pitchFamily="34" charset="-122"/>
            </a:endParaRPr>
          </a:p>
          <a:p>
            <a:pPr algn="l" rtl="0">
              <a:lnSpc>
                <a:spcPct val="150000"/>
              </a:lnSpc>
              <a:spcBef>
                <a:spcPts val="270"/>
              </a:spcBef>
              <a:buClrTx/>
              <a:buSzTx/>
              <a:buNone/>
            </a:pPr>
            <a:r>
              <a:rPr lang="zh-CN" altLang="en-US" sz="2800" dirty="0" smtClean="0">
                <a:latin typeface="微软雅黑" panose="020B0503020204020204" pitchFamily="34" charset="-122"/>
                <a:ea typeface="微软雅黑" panose="020B0503020204020204" pitchFamily="34" charset="-122"/>
                <a:sym typeface="+mn-ea"/>
              </a:rPr>
              <a:t>建设位置：</a:t>
            </a:r>
            <a:r>
              <a:rPr lang="zh-CN" altLang="en-US" sz="2800" spc="300" dirty="0" smtClean="0">
                <a:latin typeface="微软雅黑" panose="020B0503020204020204" pitchFamily="34" charset="-122"/>
                <a:ea typeface="微软雅黑" panose="020B0503020204020204" pitchFamily="34" charset="-122"/>
                <a:sym typeface="+mn-ea"/>
              </a:rPr>
              <a:t>遂宁市船山区龙凤镇通港大道以北</a:t>
            </a:r>
            <a:endParaRPr lang="zh-CN" altLang="en-US" sz="2800" spc="300" dirty="0" smtClean="0">
              <a:latin typeface="微软雅黑" panose="020B0503020204020204" pitchFamily="34" charset="-122"/>
              <a:ea typeface="微软雅黑" panose="020B0503020204020204" pitchFamily="34" charset="-122"/>
              <a:sym typeface="+mn-ea"/>
            </a:endParaRPr>
          </a:p>
          <a:p>
            <a:pPr algn="l" rtl="0">
              <a:lnSpc>
                <a:spcPct val="150000"/>
              </a:lnSpc>
              <a:spcBef>
                <a:spcPts val="270"/>
              </a:spcBef>
              <a:buClrTx/>
              <a:buSzTx/>
              <a:buNone/>
            </a:pPr>
            <a:endParaRPr lang="zh-CN" altLang="en-US" sz="2800" spc="300" dirty="0">
              <a:latin typeface="微软雅黑" panose="020B0503020204020204" pitchFamily="34" charset="-122"/>
              <a:ea typeface="微软雅黑" panose="020B0503020204020204" pitchFamily="34" charset="-122"/>
              <a:sym typeface="+mn-ea"/>
            </a:endParaRPr>
          </a:p>
          <a:p>
            <a:pPr algn="l" rtl="0">
              <a:lnSpc>
                <a:spcPct val="150000"/>
              </a:lnSpc>
              <a:spcBef>
                <a:spcPts val="270"/>
              </a:spcBef>
              <a:buClrTx/>
              <a:buSzTx/>
              <a:buNone/>
            </a:pPr>
            <a:endParaRPr lang="zh-CN" altLang="en-US" sz="2800" spc="300" dirty="0">
              <a:latin typeface="微软雅黑" panose="020B0503020204020204" pitchFamily="34" charset="-122"/>
              <a:ea typeface="微软雅黑" panose="020B0503020204020204" pitchFamily="34" charset="-122"/>
            </a:endParaRPr>
          </a:p>
          <a:p>
            <a:pPr>
              <a:lnSpc>
                <a:spcPct val="150000"/>
              </a:lnSpc>
            </a:pPr>
            <a:endParaRPr lang="zh-CN" altLang="en-US" sz="2800" dirty="0">
              <a:latin typeface="微软雅黑" panose="020B0503020204020204" pitchFamily="34" charset="-122"/>
              <a:ea typeface="微软雅黑" panose="020B0503020204020204" pitchFamily="34" charset="-122"/>
            </a:endParaRPr>
          </a:p>
          <a:p>
            <a:pPr algn="l">
              <a:lnSpc>
                <a:spcPct val="150000"/>
              </a:lnSpc>
              <a:buClrTx/>
              <a:buSzTx/>
              <a:buNone/>
            </a:pPr>
            <a:r>
              <a:rPr lang="zh-CN" altLang="en-US" sz="2800" dirty="0">
                <a:solidFill>
                  <a:schemeClr val="tx1"/>
                </a:solidFill>
                <a:latin typeface="微软雅黑" panose="020B0503020204020204" pitchFamily="34" charset="-122"/>
                <a:ea typeface="微软雅黑" panose="020B0503020204020204" pitchFamily="34" charset="-122"/>
              </a:rPr>
              <a:t>公示内容：</a:t>
            </a:r>
            <a:endParaRPr lang="zh-CN" altLang="en-US" sz="2800" dirty="0">
              <a:solidFill>
                <a:schemeClr val="tx1"/>
              </a:solidFill>
              <a:latin typeface="微软雅黑" panose="020B0503020204020204" pitchFamily="34" charset="-122"/>
              <a:ea typeface="微软雅黑" panose="020B0503020204020204" pitchFamily="34" charset="-122"/>
            </a:endParaRPr>
          </a:p>
          <a:p>
            <a:pPr indent="0">
              <a:lnSpc>
                <a:spcPct val="150000"/>
              </a:lnSpc>
              <a:buFont typeface="+mj-ea"/>
              <a:buNone/>
            </a:pPr>
            <a:r>
              <a:rPr lang="en-US" sz="2800" dirty="0">
                <a:latin typeface="微软雅黑" panose="020B0503020204020204" pitchFamily="34" charset="-122"/>
                <a:ea typeface="微软雅黑" panose="020B0503020204020204" pitchFamily="34" charset="-122"/>
              </a:rPr>
              <a:t>1.</a:t>
            </a:r>
            <a:r>
              <a:rPr sz="2800" dirty="0">
                <a:latin typeface="微软雅黑" panose="020B0503020204020204" pitchFamily="34" charset="-122"/>
                <a:ea typeface="微软雅黑" panose="020B0503020204020204" pitchFamily="34" charset="-122"/>
              </a:rPr>
              <a:t>因将H—2</a:t>
            </a:r>
            <a:r>
              <a:rPr lang="zh-CN" sz="2800" dirty="0">
                <a:latin typeface="微软雅黑" panose="020B0503020204020204" pitchFamily="34" charset="-122"/>
                <a:ea typeface="微软雅黑" panose="020B0503020204020204" pitchFamily="34" charset="-122"/>
              </a:rPr>
              <a:t>建筑</a:t>
            </a:r>
            <a:r>
              <a:rPr sz="2800" dirty="0">
                <a:latin typeface="微软雅黑" panose="020B0503020204020204" pitchFamily="34" charset="-122"/>
                <a:ea typeface="微软雅黑" panose="020B0503020204020204" pitchFamily="34" charset="-122"/>
              </a:rPr>
              <a:t>功能调整，对建筑重新进行整体设计，形成校园沿通港大道</a:t>
            </a:r>
            <a:endParaRPr sz="2800" dirty="0">
              <a:latin typeface="微软雅黑" panose="020B0503020204020204" pitchFamily="34" charset="-122"/>
              <a:ea typeface="微软雅黑" panose="020B0503020204020204" pitchFamily="34" charset="-122"/>
            </a:endParaRPr>
          </a:p>
          <a:p>
            <a:pPr indent="0">
              <a:lnSpc>
                <a:spcPct val="150000"/>
              </a:lnSpc>
              <a:buFont typeface="+mj-ea"/>
              <a:buNone/>
            </a:pPr>
            <a:r>
              <a:rPr sz="2800" dirty="0">
                <a:latin typeface="微软雅黑" panose="020B0503020204020204" pitchFamily="34" charset="-122"/>
                <a:ea typeface="微软雅黑" panose="020B0503020204020204" pitchFamily="34" charset="-122"/>
              </a:rPr>
              <a:t>的标志性节点，建筑风貌与校园风貌保持协调一致</a:t>
            </a:r>
            <a:r>
              <a:rPr lang="zh-CN" altLang="en-US" sz="2800" dirty="0" smtClean="0">
                <a:solidFill>
                  <a:schemeClr val="tx1"/>
                </a:solidFill>
                <a:latin typeface="微软雅黑" panose="020B0503020204020204" pitchFamily="34" charset="-122"/>
                <a:ea typeface="微软雅黑" panose="020B0503020204020204" pitchFamily="34" charset="-122"/>
                <a:sym typeface="+mn-ea"/>
              </a:rPr>
              <a:t>；</a:t>
            </a:r>
            <a:endParaRPr lang="zh-CN" altLang="en-US" sz="2800" dirty="0">
              <a:solidFill>
                <a:schemeClr val="tx1"/>
              </a:solidFill>
              <a:latin typeface="微软雅黑" panose="020B0503020204020204" pitchFamily="34" charset="-122"/>
              <a:ea typeface="微软雅黑" panose="020B0503020204020204" pitchFamily="34" charset="-122"/>
              <a:sym typeface="+mn-ea"/>
            </a:endParaRPr>
          </a:p>
          <a:p>
            <a:pPr>
              <a:lnSpc>
                <a:spcPct val="150000"/>
              </a:lnSpc>
            </a:pPr>
            <a:r>
              <a:rPr lang="en-US" altLang="zh-CN" sz="2800" dirty="0" smtClean="0">
                <a:solidFill>
                  <a:schemeClr val="tx1"/>
                </a:solidFill>
                <a:latin typeface="微软雅黑" panose="020B0503020204020204" pitchFamily="34" charset="-122"/>
                <a:ea typeface="微软雅黑" panose="020B0503020204020204" pitchFamily="34" charset="-122"/>
                <a:sym typeface="+mn-ea"/>
              </a:rPr>
              <a:t>2.</a:t>
            </a:r>
            <a:r>
              <a:rPr sz="2800" dirty="0">
                <a:latin typeface="微软雅黑" panose="020B0503020204020204" pitchFamily="34" charset="-122"/>
                <a:ea typeface="微软雅黑" panose="020B0503020204020204" pitchFamily="34" charset="-122"/>
              </a:rPr>
              <a:t>调整建筑外立面，C—3科创中心屋顶通过外包铝板实现曲线造型；E—1、E—3学生宿舍侧面楼梯间及南侧挑空层调整为深红色；E—2学生宿舍侧面楼梯间调整为深红色</a:t>
            </a:r>
            <a:r>
              <a:rPr lang="zh-CN" altLang="en-US" sz="2800" dirty="0" smtClean="0">
                <a:solidFill>
                  <a:schemeClr val="tx1"/>
                </a:solidFill>
                <a:latin typeface="微软雅黑" panose="020B0503020204020204" pitchFamily="34" charset="-122"/>
                <a:ea typeface="微软雅黑" panose="020B0503020204020204" pitchFamily="34" charset="-122"/>
                <a:sym typeface="+mn-ea"/>
              </a:rPr>
              <a:t>；</a:t>
            </a:r>
            <a:endParaRPr lang="en-US" altLang="zh-CN" sz="2800" dirty="0" smtClean="0">
              <a:solidFill>
                <a:schemeClr val="tx1"/>
              </a:solidFill>
              <a:latin typeface="微软雅黑" panose="020B0503020204020204" pitchFamily="34" charset="-122"/>
              <a:ea typeface="微软雅黑" panose="020B0503020204020204" pitchFamily="34" charset="-122"/>
              <a:sym typeface="+mn-ea"/>
            </a:endParaRPr>
          </a:p>
          <a:p>
            <a:pPr>
              <a:lnSpc>
                <a:spcPct val="150000"/>
              </a:lnSpc>
            </a:pPr>
            <a:r>
              <a:rPr lang="en-US" altLang="zh-CN" sz="2800" dirty="0">
                <a:latin typeface="微软雅黑" panose="020B0503020204020204" pitchFamily="34" charset="-122"/>
                <a:ea typeface="微软雅黑" panose="020B0503020204020204" pitchFamily="34" charset="-122"/>
              </a:rPr>
              <a:t>3.</a:t>
            </a:r>
            <a:r>
              <a:rPr lang="zh-CN" altLang="en-US" sz="2800" dirty="0">
                <a:latin typeface="微软雅黑" panose="020B0503020204020204" pitchFamily="34" charset="-122"/>
                <a:ea typeface="微软雅黑" panose="020B0503020204020204" pitchFamily="34" charset="-122"/>
              </a:rPr>
              <a:t>将普通喷泉调整为旱喷，绿化空间由乔木+灌木植物配置优化为草坪+灌木组团，地面铺装减少石材使用面积，选用PC透水砖或透水混凝土。</a:t>
            </a:r>
            <a:endParaRPr lang="zh-CN" altLang="en-US" sz="2800" dirty="0">
              <a:latin typeface="微软雅黑" panose="020B0503020204020204" pitchFamily="34" charset="-122"/>
              <a:ea typeface="微软雅黑" panose="020B0503020204020204" pitchFamily="34" charset="-122"/>
            </a:endParaRPr>
          </a:p>
          <a:p>
            <a:pPr indent="609600" fontAlgn="auto">
              <a:lnSpc>
                <a:spcPct val="180000"/>
              </a:lnSpc>
              <a:spcBef>
                <a:spcPts val="0"/>
              </a:spcBef>
              <a:spcAft>
                <a:spcPts val="0"/>
              </a:spcAft>
              <a:buFont typeface="+mj-ea"/>
              <a:buNone/>
              <a:extLst>
                <a:ext uri="{35155182-B16C-46BC-9424-99874614C6A1}">
                  <wpsdc:indentchars xmlns:wpsdc="http://www.wps.cn/officeDocument/2017/drawingmlCustomData" val="200" checksum="4158780845"/>
                </a:ext>
              </a:extLst>
            </a:pPr>
            <a:endParaRPr lang="zh-CN" altLang="en-US" sz="2400" b="1" dirty="0">
              <a:solidFill>
                <a:schemeClr val="tx1"/>
              </a:solidFill>
              <a:latin typeface="微软雅黑" panose="020B0503020204020204" pitchFamily="34" charset="-122"/>
              <a:ea typeface="微软雅黑" panose="020B0503020204020204" pitchFamily="34" charset="-122"/>
              <a:sym typeface="+mn-ea"/>
            </a:endParaRPr>
          </a:p>
          <a:p>
            <a:pPr indent="609600" fontAlgn="auto">
              <a:lnSpc>
                <a:spcPct val="180000"/>
              </a:lnSpc>
              <a:spcBef>
                <a:spcPts val="0"/>
              </a:spcBef>
              <a:spcAft>
                <a:spcPts val="0"/>
              </a:spcAft>
              <a:buFont typeface="+mj-ea"/>
              <a:buNone/>
              <a:extLst>
                <a:ext uri="{35155182-B16C-46BC-9424-99874614C6A1}">
                  <wpsdc:indentchars xmlns:wpsdc="http://www.wps.cn/officeDocument/2017/drawingmlCustomData" val="200" checksum="4158780845"/>
                </a:ext>
              </a:extLst>
            </a:pPr>
            <a:endParaRPr lang="zh-CN" altLang="en-US" sz="2400" dirty="0">
              <a:solidFill>
                <a:schemeClr val="tx1"/>
              </a:solidFill>
              <a:latin typeface="微软雅黑" panose="020B0503020204020204" pitchFamily="34" charset="-122"/>
              <a:ea typeface="微软雅黑" panose="020B0503020204020204" pitchFamily="34" charset="-122"/>
              <a:sym typeface="+mn-ea"/>
            </a:endParaRPr>
          </a:p>
          <a:p>
            <a:pPr indent="0" fontAlgn="auto">
              <a:lnSpc>
                <a:spcPct val="180000"/>
              </a:lnSpc>
              <a:spcBef>
                <a:spcPts val="0"/>
              </a:spcBef>
              <a:spcAft>
                <a:spcPts val="0"/>
              </a:spcAft>
              <a:buFont typeface="+mj-ea"/>
              <a:buNone/>
            </a:pPr>
            <a:r>
              <a:rPr lang="zh-CN" altLang="en-US" sz="2400" dirty="0">
                <a:solidFill>
                  <a:schemeClr val="tx1"/>
                </a:solidFill>
                <a:latin typeface="微软雅黑" panose="020B0503020204020204" pitchFamily="34" charset="-122"/>
                <a:ea typeface="微软雅黑" panose="020B0503020204020204" pitchFamily="34" charset="-122"/>
                <a:sym typeface="+mn-ea"/>
              </a:rPr>
              <a:t>附注：</a:t>
            </a:r>
            <a:endParaRPr lang="zh-CN" altLang="en-US" sz="2400" dirty="0">
              <a:latin typeface="微软雅黑" panose="020B0503020204020204" pitchFamily="34" charset="-122"/>
              <a:ea typeface="微软雅黑" panose="020B0503020204020204" pitchFamily="34" charset="-122"/>
            </a:endParaRPr>
          </a:p>
          <a:p>
            <a:pPr algn="l" rtl="0">
              <a:lnSpc>
                <a:spcPct val="150000"/>
              </a:lnSpc>
              <a:buClrTx/>
              <a:buSzTx/>
              <a:buNone/>
            </a:pPr>
            <a:r>
              <a:rPr lang="zh-CN" altLang="en-US" sz="2400" dirty="0">
                <a:latin typeface="微软雅黑" panose="020B0503020204020204" pitchFamily="34" charset="-122"/>
                <a:ea typeface="微软雅黑" panose="020B0503020204020204" pitchFamily="34" charset="-122"/>
                <a:sym typeface="+mn-ea"/>
              </a:rPr>
              <a:t>1.陈述申辩意见反馈方式:</a:t>
            </a:r>
            <a:endParaRPr lang="zh-CN" altLang="en-US" sz="2400" dirty="0">
              <a:latin typeface="微软雅黑" panose="020B0503020204020204" pitchFamily="34" charset="-122"/>
              <a:ea typeface="微软雅黑" panose="020B0503020204020204" pitchFamily="34" charset="-122"/>
            </a:endParaRPr>
          </a:p>
          <a:p>
            <a:pPr algn="l" rtl="0">
              <a:lnSpc>
                <a:spcPct val="150000"/>
              </a:lnSpc>
              <a:buClrTx/>
              <a:buSzTx/>
              <a:buNone/>
            </a:pPr>
            <a:r>
              <a:rPr lang="zh-CN" altLang="en-US" sz="2400" dirty="0">
                <a:latin typeface="微软雅黑" panose="020B0503020204020204" pitchFamily="34" charset="-122"/>
                <a:ea typeface="微软雅黑" panose="020B0503020204020204" pitchFamily="34" charset="-122"/>
                <a:sym typeface="+mn-ea"/>
              </a:rPr>
              <a:t>(1 )信函反馈意见:请邮寄至四川省遂宁市和平西路177号，遂宁市红旗公证处查收，邮政编629000。</a:t>
            </a:r>
            <a:endParaRPr lang="zh-CN" altLang="en-US" sz="2400" dirty="0">
              <a:latin typeface="微软雅黑" panose="020B0503020204020204" pitchFamily="34" charset="-122"/>
              <a:ea typeface="微软雅黑" panose="020B0503020204020204" pitchFamily="34" charset="-122"/>
            </a:endParaRPr>
          </a:p>
          <a:p>
            <a:pPr algn="l" rtl="0">
              <a:lnSpc>
                <a:spcPct val="150000"/>
              </a:lnSpc>
              <a:buClrTx/>
              <a:buSzTx/>
              <a:buNone/>
            </a:pPr>
            <a:r>
              <a:rPr lang="zh-CN" altLang="en-US" sz="2400" dirty="0">
                <a:latin typeface="微软雅黑" panose="020B0503020204020204" pitchFamily="34" charset="-122"/>
                <a:ea typeface="微软雅黑" panose="020B0503020204020204" pitchFamily="34" charset="-122"/>
                <a:sym typeface="+mn-ea"/>
              </a:rPr>
              <a:t>(2)网上反馈意见:请登录查询网址，在对应公示图下方直接发表意见。</a:t>
            </a:r>
            <a:endParaRPr lang="zh-CN" altLang="en-US" sz="2400" dirty="0">
              <a:latin typeface="微软雅黑" panose="020B0503020204020204" pitchFamily="34" charset="-122"/>
              <a:ea typeface="微软雅黑" panose="020B0503020204020204" pitchFamily="34" charset="-122"/>
            </a:endParaRPr>
          </a:p>
          <a:p>
            <a:pPr algn="l" rtl="0">
              <a:lnSpc>
                <a:spcPct val="150000"/>
              </a:lnSpc>
              <a:buClrTx/>
              <a:buSzTx/>
              <a:buNone/>
            </a:pPr>
            <a:r>
              <a:rPr lang="zh-CN" altLang="en-US" sz="2400" dirty="0">
                <a:latin typeface="微软雅黑" panose="020B0503020204020204" pitchFamily="34" charset="-122"/>
                <a:ea typeface="微软雅黑" panose="020B0503020204020204" pitchFamily="34" charset="-122"/>
                <a:sym typeface="+mn-ea"/>
              </a:rPr>
              <a:t>(3)联系电话: 0825-2226912(遂宁市红旗公证处)</a:t>
            </a:r>
            <a:endParaRPr lang="zh-CN" altLang="en-US" sz="2400" dirty="0">
              <a:latin typeface="微软雅黑" panose="020B0503020204020204" pitchFamily="34" charset="-122"/>
              <a:ea typeface="微软雅黑" panose="020B0503020204020204" pitchFamily="34" charset="-122"/>
            </a:endParaRPr>
          </a:p>
          <a:p>
            <a:pPr algn="l" rtl="0">
              <a:lnSpc>
                <a:spcPct val="150000"/>
              </a:lnSpc>
              <a:buClrTx/>
              <a:buSzTx/>
              <a:buNone/>
            </a:pPr>
            <a:r>
              <a:rPr lang="zh-CN" altLang="en-US" sz="2400" dirty="0">
                <a:latin typeface="微软雅黑" panose="020B0503020204020204" pitchFamily="34" charset="-122"/>
                <a:ea typeface="微软雅黑" panose="020B0503020204020204" pitchFamily="34" charset="-122"/>
                <a:sym typeface="+mn-ea"/>
              </a:rPr>
              <a:t>2.有效反馈意见期:信函反馈意见邮戳日不应超过意见反馈期最后一天，逾期视为无效意见，不予采纳。</a:t>
            </a:r>
            <a:endParaRPr lang="zh-CN" altLang="en-US" sz="2400" dirty="0">
              <a:latin typeface="微软雅黑" panose="020B0503020204020204" pitchFamily="34" charset="-122"/>
              <a:ea typeface="微软雅黑" panose="020B0503020204020204" pitchFamily="34" charset="-122"/>
            </a:endParaRPr>
          </a:p>
          <a:p>
            <a:pPr algn="l" rtl="0">
              <a:lnSpc>
                <a:spcPct val="150000"/>
              </a:lnSpc>
              <a:buClrTx/>
              <a:buSzTx/>
              <a:buNone/>
            </a:pPr>
            <a:r>
              <a:rPr lang="zh-CN" altLang="en-US" sz="2400" dirty="0">
                <a:latin typeface="微软雅黑" panose="020B0503020204020204" pitchFamily="34" charset="-122"/>
                <a:ea typeface="微软雅黑" panose="020B0503020204020204" pitchFamily="34" charset="-122"/>
                <a:sym typeface="+mn-ea"/>
              </a:rPr>
              <a:t>3.有效反馈意见:注明真实联系人姓名、联系电话、联系地址，如反馈意见信息不准确或不完整无法及时进步核对有关情况的视为无效意见。</a:t>
            </a:r>
            <a:endParaRPr lang="zh-CN" altLang="en-US" sz="2400" dirty="0">
              <a:latin typeface="微软雅黑" panose="020B0503020204020204" pitchFamily="34" charset="-122"/>
              <a:ea typeface="微软雅黑" panose="020B0503020204020204" pitchFamily="34" charset="-122"/>
            </a:endParaRPr>
          </a:p>
          <a:p>
            <a:pPr algn="l" rtl="0">
              <a:lnSpc>
                <a:spcPct val="150000"/>
              </a:lnSpc>
              <a:buClrTx/>
              <a:buSzTx/>
              <a:buNone/>
            </a:pPr>
            <a:r>
              <a:rPr lang="zh-CN" altLang="en-US" sz="2200" dirty="0">
                <a:latin typeface="微软雅黑" panose="020B0503020204020204" pitchFamily="34" charset="-122"/>
                <a:ea typeface="微软雅黑" panose="020B0503020204020204" pitchFamily="34" charset="-122"/>
                <a:sym typeface="+mn-ea"/>
              </a:rPr>
              <a:t>4.查询网址:https://szrzyghj.suining.gov.cn/</a:t>
            </a:r>
            <a:endParaRPr lang="zh-CN" altLang="en-US" sz="2200" dirty="0">
              <a:latin typeface="微软雅黑" panose="020B0503020204020204" pitchFamily="34" charset="-122"/>
              <a:ea typeface="微软雅黑" panose="020B0503020204020204" pitchFamily="34" charset="-122"/>
            </a:endParaRPr>
          </a:p>
          <a:p>
            <a:pPr indent="558800" fontAlgn="auto">
              <a:lnSpc>
                <a:spcPct val="180000"/>
              </a:lnSpc>
              <a:spcBef>
                <a:spcPts val="0"/>
              </a:spcBef>
              <a:spcAft>
                <a:spcPts val="0"/>
              </a:spcAft>
              <a:buFont typeface="+mj-ea"/>
              <a:buNone/>
              <a:extLst>
                <a:ext uri="{35155182-B16C-46BC-9424-99874614C6A1}">
                  <wpsdc:indentchars xmlns:wpsdc="http://www.wps.cn/officeDocument/2017/drawingmlCustomData" val="200" checksum="1956455923"/>
                </a:ext>
              </a:extLst>
            </a:pPr>
            <a:endParaRPr lang="zh-CN" altLang="en-US" sz="2200" b="1" dirty="0">
              <a:solidFill>
                <a:schemeClr val="tx1"/>
              </a:solidFill>
              <a:latin typeface="微软雅黑" panose="020B0503020204020204" pitchFamily="34" charset="-122"/>
              <a:ea typeface="微软雅黑" panose="020B0503020204020204" pitchFamily="34" charset="-122"/>
              <a:sym typeface="+mn-ea"/>
            </a:endParaRPr>
          </a:p>
          <a:p>
            <a:pPr>
              <a:lnSpc>
                <a:spcPct val="150000"/>
              </a:lnSpc>
            </a:pPr>
            <a:endParaRPr lang="zh-CN" altLang="en-US" sz="2200" dirty="0">
              <a:latin typeface="微软雅黑" panose="020B0503020204020204" pitchFamily="34" charset="-122"/>
              <a:ea typeface="微软雅黑" panose="020B0503020204020204" pitchFamily="34" charset="-122"/>
            </a:endParaRPr>
          </a:p>
          <a:p>
            <a:pPr>
              <a:lnSpc>
                <a:spcPct val="150000"/>
              </a:lnSpc>
            </a:pPr>
            <a:endParaRPr lang="zh-CN" altLang="en-US" sz="2200" dirty="0">
              <a:latin typeface="微软雅黑" panose="020B0503020204020204" pitchFamily="34" charset="-122"/>
              <a:ea typeface="微软雅黑" panose="020B0503020204020204" pitchFamily="34" charset="-122"/>
            </a:endParaRPr>
          </a:p>
        </p:txBody>
      </p:sp>
      <p:sp>
        <p:nvSpPr>
          <p:cNvPr id="8" name="文本框 7"/>
          <p:cNvSpPr txBox="1"/>
          <p:nvPr/>
        </p:nvSpPr>
        <p:spPr>
          <a:xfrm>
            <a:off x="635" y="0"/>
            <a:ext cx="42802175" cy="2684145"/>
          </a:xfrm>
          <a:prstGeom prst="rect">
            <a:avLst/>
          </a:prstGeom>
          <a:solidFill>
            <a:srgbClr val="AE2F28"/>
          </a:solidFill>
          <a:ln w="88900">
            <a:solidFill>
              <a:schemeClr val="tx1"/>
            </a:solidFill>
          </a:ln>
        </p:spPr>
        <p:txBody>
          <a:bodyPr wrap="square" rtlCol="0" anchor="ctr" anchorCtr="1">
            <a:noAutofit/>
          </a:bodyPr>
          <a:lstStyle/>
          <a:p>
            <a:pPr algn="ctr"/>
            <a:r>
              <a:rPr lang="zh-CN" altLang="en-US" sz="9000" spc="300" dirty="0">
                <a:latin typeface="微软雅黑" panose="020B0503020204020204" pitchFamily="34" charset="-122"/>
                <a:ea typeface="微软雅黑" panose="020B0503020204020204" pitchFamily="34" charset="-122"/>
                <a:sym typeface="+mn-ea"/>
              </a:rPr>
              <a:t>遂宁市船山区职业教育产业</a:t>
            </a:r>
            <a:r>
              <a:rPr lang="zh-CN" altLang="en-US" sz="9000" spc="300" dirty="0" smtClean="0">
                <a:latin typeface="微软雅黑" panose="020B0503020204020204" pitchFamily="34" charset="-122"/>
                <a:ea typeface="微软雅黑" panose="020B0503020204020204" pitchFamily="34" charset="-122"/>
                <a:sym typeface="+mn-ea"/>
              </a:rPr>
              <a:t>园项目</a:t>
            </a:r>
            <a:r>
              <a:rPr lang="en-US" altLang="zh-CN" sz="9000" spc="300" dirty="0" smtClean="0">
                <a:latin typeface="微软雅黑" panose="020B0503020204020204" pitchFamily="34" charset="-122"/>
                <a:ea typeface="微软雅黑" panose="020B0503020204020204" pitchFamily="34" charset="-122"/>
                <a:sym typeface="+mn-ea"/>
              </a:rPr>
              <a:t>—</a:t>
            </a:r>
            <a:r>
              <a:rPr lang="zh-CN" altLang="en-US" sz="9000" spc="300" dirty="0">
                <a:latin typeface="微软雅黑" panose="020B0503020204020204" pitchFamily="34" charset="-122"/>
                <a:ea typeface="微软雅黑" panose="020B0503020204020204" pitchFamily="34" charset="-122"/>
                <a:sym typeface="+mn-ea"/>
              </a:rPr>
              <a:t>四川职业技术学院龙凤产教</a:t>
            </a:r>
            <a:r>
              <a:rPr lang="zh-CN" altLang="en-US" sz="9000" spc="300" dirty="0" smtClean="0">
                <a:latin typeface="微软雅黑" panose="020B0503020204020204" pitchFamily="34" charset="-122"/>
                <a:ea typeface="微软雅黑" panose="020B0503020204020204" pitchFamily="34" charset="-122"/>
                <a:sym typeface="+mn-ea"/>
              </a:rPr>
              <a:t>园区（一期）</a:t>
            </a:r>
            <a:endParaRPr lang="en-US" altLang="zh-CN" sz="9000" spc="300" dirty="0" smtClean="0">
              <a:latin typeface="微软雅黑" panose="020B0503020204020204" pitchFamily="34" charset="-122"/>
              <a:ea typeface="微软雅黑" panose="020B0503020204020204" pitchFamily="34" charset="-122"/>
              <a:sym typeface="+mn-ea"/>
            </a:endParaRPr>
          </a:p>
          <a:p>
            <a:pPr algn="ctr"/>
            <a:r>
              <a:rPr lang="zh-CN" altLang="en-US" sz="9000" spc="300" dirty="0">
                <a:latin typeface="微软雅黑" panose="020B0503020204020204" pitchFamily="34" charset="-122"/>
                <a:ea typeface="微软雅黑" panose="020B0503020204020204" pitchFamily="34" charset="-122"/>
                <a:sym typeface="+mn-ea"/>
              </a:rPr>
              <a:t>融资</a:t>
            </a:r>
            <a:r>
              <a:rPr lang="en-US" altLang="zh-CN" sz="9000" spc="300" dirty="0">
                <a:latin typeface="微软雅黑" panose="020B0503020204020204" pitchFamily="34" charset="-122"/>
                <a:ea typeface="微软雅黑" panose="020B0503020204020204" pitchFamily="34" charset="-122"/>
                <a:sym typeface="+mn-ea"/>
              </a:rPr>
              <a:t>(F)+</a:t>
            </a:r>
            <a:r>
              <a:rPr lang="zh-CN" altLang="en-US" sz="9000" spc="300" dirty="0">
                <a:latin typeface="微软雅黑" panose="020B0503020204020204" pitchFamily="34" charset="-122"/>
                <a:ea typeface="微软雅黑" panose="020B0503020204020204" pitchFamily="34" charset="-122"/>
                <a:sym typeface="+mn-ea"/>
              </a:rPr>
              <a:t>设计、施工总承包</a:t>
            </a:r>
            <a:r>
              <a:rPr lang="en-US" altLang="zh-CN" sz="9000" spc="300" dirty="0">
                <a:latin typeface="微软雅黑" panose="020B0503020204020204" pitchFamily="34" charset="-122"/>
                <a:ea typeface="微软雅黑" panose="020B0503020204020204" pitchFamily="34" charset="-122"/>
                <a:sym typeface="+mn-ea"/>
              </a:rPr>
              <a:t>(EPC)</a:t>
            </a:r>
            <a:r>
              <a:rPr lang="zh-CN" altLang="en-US" sz="9000" spc="300" dirty="0">
                <a:latin typeface="微软雅黑" panose="020B0503020204020204" pitchFamily="34" charset="-122"/>
                <a:ea typeface="微软雅黑" panose="020B0503020204020204" pitchFamily="34" charset="-122"/>
                <a:sym typeface="+mn-ea"/>
              </a:rPr>
              <a:t>项目建筑设计方案调整</a:t>
            </a:r>
            <a:r>
              <a:rPr lang="zh-CN" altLang="en-US" sz="9000" spc="300" dirty="0">
                <a:latin typeface="微软雅黑" panose="020B0503020204020204" pitchFamily="34" charset="-122"/>
                <a:ea typeface="微软雅黑" panose="020B0503020204020204" pitchFamily="34" charset="-122"/>
              </a:rPr>
              <a:t>批前公示</a:t>
            </a:r>
            <a:endParaRPr lang="zh-CN" altLang="en-US" sz="9000" spc="300" dirty="0">
              <a:latin typeface="微软雅黑" panose="020B0503020204020204" pitchFamily="34" charset="-122"/>
              <a:ea typeface="微软雅黑" panose="020B0503020204020204" pitchFamily="34" charset="-122"/>
            </a:endParaRPr>
          </a:p>
        </p:txBody>
      </p:sp>
      <p:sp>
        <p:nvSpPr>
          <p:cNvPr id="13" name="文本框 12"/>
          <p:cNvSpPr txBox="1"/>
          <p:nvPr/>
        </p:nvSpPr>
        <p:spPr>
          <a:xfrm>
            <a:off x="13808075" y="3027680"/>
            <a:ext cx="12267073" cy="523220"/>
          </a:xfrm>
          <a:prstGeom prst="rect">
            <a:avLst/>
          </a:prstGeom>
          <a:noFill/>
        </p:spPr>
        <p:txBody>
          <a:bodyPr wrap="square" rtlCol="0">
            <a:spAutoFit/>
          </a:bodyPr>
          <a:lstStyle/>
          <a:p>
            <a:r>
              <a:rPr lang="zh-CN" altLang="en-US" sz="2800" dirty="0" smtClean="0">
                <a:latin typeface="微软雅黑" panose="020B0503020204020204" pitchFamily="34" charset="-122"/>
                <a:ea typeface="微软雅黑" panose="020B0503020204020204" pitchFamily="34" charset="-122"/>
              </a:rPr>
              <a:t>①</a:t>
            </a:r>
            <a:r>
              <a:rPr lang="en-US" altLang="zh-CN" sz="2800" dirty="0" smtClean="0">
                <a:latin typeface="微软雅黑" panose="020B0503020204020204" pitchFamily="34" charset="-122"/>
                <a:ea typeface="微软雅黑" panose="020B0503020204020204" pitchFamily="34" charset="-122"/>
              </a:rPr>
              <a:t>H-2</a:t>
            </a:r>
            <a:r>
              <a:rPr lang="zh-CN" altLang="en-US" sz="2800" dirty="0">
                <a:latin typeface="微软雅黑" panose="020B0503020204020204" pitchFamily="34" charset="-122"/>
                <a:ea typeface="微软雅黑" panose="020B0503020204020204" pitchFamily="34" charset="-122"/>
              </a:rPr>
              <a:t>实训配套二建筑功能为实训配套接待住宿，整体重新设计</a:t>
            </a:r>
            <a:endParaRPr lang="zh-CN" sz="2800" dirty="0">
              <a:latin typeface="微软雅黑" panose="020B0503020204020204" pitchFamily="34" charset="-122"/>
              <a:ea typeface="微软雅黑" panose="020B0503020204020204" pitchFamily="34" charset="-122"/>
            </a:endParaRPr>
          </a:p>
        </p:txBody>
      </p:sp>
      <p:sp>
        <p:nvSpPr>
          <p:cNvPr id="278" name="任意多边形 277"/>
          <p:cNvSpPr/>
          <p:nvPr/>
        </p:nvSpPr>
        <p:spPr>
          <a:xfrm>
            <a:off x="12950190" y="16709293"/>
            <a:ext cx="29852620" cy="506999"/>
          </a:xfrm>
          <a:custGeom>
            <a:avLst/>
            <a:gdLst>
              <a:gd name="connisteX0" fmla="*/ 0 w 17030700"/>
              <a:gd name="connsiteY0" fmla="*/ 0 h 0"/>
              <a:gd name="connisteX1" fmla="*/ 17030700 w 17030700"/>
              <a:gd name="connsiteY1" fmla="*/ 0 h 0"/>
            </a:gdLst>
            <a:ahLst/>
            <a:cxnLst>
              <a:cxn ang="0">
                <a:pos x="connisteX0" y="connsiteY0"/>
              </a:cxn>
              <a:cxn ang="0">
                <a:pos x="connisteX1" y="connsiteY1"/>
              </a:cxn>
            </a:cxnLst>
            <a:rect l="l" t="t" r="r" b="b"/>
            <a:pathLst>
              <a:path w="17030700">
                <a:moveTo>
                  <a:pt x="0" y="0"/>
                </a:moveTo>
                <a:lnTo>
                  <a:pt x="17030700" y="0"/>
                </a:lnTo>
              </a:path>
            </a:pathLst>
          </a:custGeom>
          <a:no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0" name="任意多边形 279"/>
          <p:cNvSpPr/>
          <p:nvPr/>
        </p:nvSpPr>
        <p:spPr>
          <a:xfrm flipV="1">
            <a:off x="12950825" y="24001756"/>
            <a:ext cx="29851985" cy="248891"/>
          </a:xfrm>
          <a:custGeom>
            <a:avLst/>
            <a:gdLst>
              <a:gd name="connisteX0" fmla="*/ 0 w 17030700"/>
              <a:gd name="connsiteY0" fmla="*/ 0 h 0"/>
              <a:gd name="connisteX1" fmla="*/ 17030700 w 17030700"/>
              <a:gd name="connsiteY1" fmla="*/ 0 h 0"/>
            </a:gdLst>
            <a:ahLst/>
            <a:cxnLst>
              <a:cxn ang="0">
                <a:pos x="connisteX0" y="connsiteY0"/>
              </a:cxn>
              <a:cxn ang="0">
                <a:pos x="connisteX1" y="connsiteY1"/>
              </a:cxn>
            </a:cxnLst>
            <a:rect l="l" t="t" r="r" b="b"/>
            <a:pathLst>
              <a:path w="17030700">
                <a:moveTo>
                  <a:pt x="0" y="0"/>
                </a:moveTo>
                <a:lnTo>
                  <a:pt x="17030700" y="0"/>
                </a:lnTo>
              </a:path>
            </a:pathLst>
          </a:custGeom>
          <a:no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1" name="文本框 310"/>
          <p:cNvSpPr txBox="1"/>
          <p:nvPr/>
        </p:nvSpPr>
        <p:spPr>
          <a:xfrm>
            <a:off x="13808075" y="16669037"/>
            <a:ext cx="14213860" cy="738664"/>
          </a:xfrm>
          <a:prstGeom prst="rect">
            <a:avLst/>
          </a:prstGeom>
          <a:noFill/>
        </p:spPr>
        <p:txBody>
          <a:bodyPr wrap="square" rtlCol="0">
            <a:spAutoFit/>
          </a:bodyPr>
          <a:lstStyle/>
          <a:p>
            <a:pPr>
              <a:lnSpc>
                <a:spcPct val="150000"/>
              </a:lnSpc>
            </a:pPr>
            <a:r>
              <a:rPr lang="zh-CN" altLang="en-US" sz="2800" dirty="0" smtClean="0">
                <a:latin typeface="微软雅黑" panose="020B0503020204020204" pitchFamily="34" charset="-122"/>
                <a:ea typeface="微软雅黑" panose="020B0503020204020204" pitchFamily="34" charset="-122"/>
                <a:sym typeface="+mn-ea"/>
              </a:rPr>
              <a:t>② </a:t>
            </a:r>
            <a:r>
              <a:rPr lang="en-US" altLang="zh-CN" sz="2800" dirty="0">
                <a:latin typeface="微软雅黑" panose="020B0503020204020204" pitchFamily="34" charset="-122"/>
                <a:ea typeface="微软雅黑" panose="020B0503020204020204" pitchFamily="34" charset="-122"/>
              </a:rPr>
              <a:t>C-3</a:t>
            </a:r>
            <a:r>
              <a:rPr lang="zh-CN" altLang="en-US" sz="2800" dirty="0">
                <a:latin typeface="微软雅黑" panose="020B0503020204020204" pitchFamily="34" charset="-122"/>
                <a:ea typeface="微软雅黑" panose="020B0503020204020204" pitchFamily="34" charset="-122"/>
              </a:rPr>
              <a:t>科创中心、</a:t>
            </a:r>
            <a:r>
              <a:rPr lang="en-US" altLang="zh-CN" sz="2800" dirty="0">
                <a:latin typeface="微软雅黑" panose="020B0503020204020204" pitchFamily="34" charset="-122"/>
                <a:ea typeface="微软雅黑" panose="020B0503020204020204" pitchFamily="34" charset="-122"/>
              </a:rPr>
              <a:t>E-1</a:t>
            </a:r>
            <a:r>
              <a:rPr lang="zh-CN" altLang="en-US" sz="2800" dirty="0">
                <a:latin typeface="微软雅黑" panose="020B0503020204020204" pitchFamily="34" charset="-122"/>
                <a:ea typeface="微软雅黑" panose="020B0503020204020204" pitchFamily="34" charset="-122"/>
              </a:rPr>
              <a:t>学生宿舍一、</a:t>
            </a:r>
            <a:r>
              <a:rPr lang="en-US" altLang="zh-CN" sz="2800" dirty="0">
                <a:latin typeface="微软雅黑" panose="020B0503020204020204" pitchFamily="34" charset="-122"/>
                <a:ea typeface="微软雅黑" panose="020B0503020204020204" pitchFamily="34" charset="-122"/>
              </a:rPr>
              <a:t>E-2</a:t>
            </a:r>
            <a:r>
              <a:rPr lang="zh-CN" altLang="en-US" sz="2800" dirty="0">
                <a:latin typeface="微软雅黑" panose="020B0503020204020204" pitchFamily="34" charset="-122"/>
                <a:ea typeface="微软雅黑" panose="020B0503020204020204" pitchFamily="34" charset="-122"/>
              </a:rPr>
              <a:t>学生宿舍二、</a:t>
            </a:r>
            <a:r>
              <a:rPr lang="en-US" altLang="zh-CN" sz="2800" dirty="0">
                <a:latin typeface="微软雅黑" panose="020B0503020204020204" pitchFamily="34" charset="-122"/>
                <a:ea typeface="微软雅黑" panose="020B0503020204020204" pitchFamily="34" charset="-122"/>
              </a:rPr>
              <a:t>E-3</a:t>
            </a:r>
            <a:r>
              <a:rPr lang="zh-CN" altLang="en-US" sz="2800" dirty="0">
                <a:latin typeface="微软雅黑" panose="020B0503020204020204" pitchFamily="34" charset="-122"/>
                <a:ea typeface="微软雅黑" panose="020B0503020204020204" pitchFamily="34" charset="-122"/>
              </a:rPr>
              <a:t>学生宿舍三等</a:t>
            </a:r>
            <a:r>
              <a:rPr lang="zh-CN" altLang="en-US" sz="2800" dirty="0" smtClean="0">
                <a:latin typeface="微软雅黑" panose="020B0503020204020204" pitchFamily="34" charset="-122"/>
                <a:ea typeface="微软雅黑" panose="020B0503020204020204" pitchFamily="34" charset="-122"/>
              </a:rPr>
              <a:t>建筑风貌调整</a:t>
            </a:r>
            <a:endParaRPr lang="en-US" altLang="zh-CN" sz="2800" dirty="0">
              <a:latin typeface="微软雅黑" panose="020B0503020204020204" pitchFamily="34" charset="-122"/>
              <a:ea typeface="微软雅黑" panose="020B0503020204020204" pitchFamily="34" charset="-122"/>
              <a:sym typeface="+mn-ea"/>
            </a:endParaRPr>
          </a:p>
        </p:txBody>
      </p:sp>
      <p:sp>
        <p:nvSpPr>
          <p:cNvPr id="312" name="文本框 311"/>
          <p:cNvSpPr txBox="1"/>
          <p:nvPr/>
        </p:nvSpPr>
        <p:spPr>
          <a:xfrm>
            <a:off x="13808075" y="24250647"/>
            <a:ext cx="14213860" cy="662554"/>
          </a:xfrm>
          <a:prstGeom prst="rect">
            <a:avLst/>
          </a:prstGeom>
          <a:noFill/>
        </p:spPr>
        <p:txBody>
          <a:bodyPr wrap="square" rtlCol="0">
            <a:spAutoFit/>
          </a:bodyPr>
          <a:lstStyle/>
          <a:p>
            <a:pPr>
              <a:lnSpc>
                <a:spcPct val="150000"/>
              </a:lnSpc>
            </a:pPr>
            <a:r>
              <a:rPr lang="zh-CN" altLang="en-US" sz="2800" dirty="0">
                <a:latin typeface="微软雅黑" panose="020B0503020204020204" pitchFamily="34" charset="-122"/>
                <a:ea typeface="微软雅黑" panose="020B0503020204020204" pitchFamily="34" charset="-122"/>
                <a:sym typeface="+mn-ea"/>
              </a:rPr>
              <a:t>③</a:t>
            </a:r>
            <a:r>
              <a:rPr lang="zh-CN" altLang="en-US" sz="2800" dirty="0">
                <a:latin typeface="微软雅黑" panose="020B0503020204020204" pitchFamily="34" charset="-122"/>
                <a:ea typeface="微软雅黑" panose="020B0503020204020204" pitchFamily="34" charset="-122"/>
              </a:rPr>
              <a:t>优化中心广场喷泉、校园中轴校史流韵大道等局部景观</a:t>
            </a:r>
            <a:r>
              <a:rPr lang="zh-CN" altLang="en-US" sz="2800" dirty="0" smtClean="0">
                <a:latin typeface="微软雅黑" panose="020B0503020204020204" pitchFamily="34" charset="-122"/>
                <a:ea typeface="微软雅黑" panose="020B0503020204020204" pitchFamily="34" charset="-122"/>
              </a:rPr>
              <a:t>设计</a:t>
            </a:r>
            <a:endParaRPr lang="zh-CN" altLang="en-US" sz="2800" dirty="0">
              <a:latin typeface="微软雅黑" panose="020B0503020204020204" pitchFamily="34" charset="-122"/>
              <a:ea typeface="微软雅黑" panose="020B0503020204020204" pitchFamily="34" charset="-122"/>
              <a:sym typeface="+mn-ea"/>
            </a:endParaRPr>
          </a:p>
        </p:txBody>
      </p:sp>
      <p:pic>
        <p:nvPicPr>
          <p:cNvPr id="2" name="图片 1"/>
          <p:cNvPicPr>
            <a:picLocks noChangeAspect="1"/>
          </p:cNvPicPr>
          <p:nvPr/>
        </p:nvPicPr>
        <p:blipFill rotWithShape="1">
          <a:blip r:embed="rId9">
            <a:extLst>
              <a:ext uri="{28A0092B-C50C-407E-A947-70E740481C1C}">
                <a14:useLocalDpi xmlns:a14="http://schemas.microsoft.com/office/drawing/2010/main" val="0"/>
              </a:ext>
            </a:extLst>
          </a:blip>
          <a:srcRect t="38714" b="15198"/>
          <a:stretch>
            <a:fillRect/>
          </a:stretch>
        </p:blipFill>
        <p:spPr>
          <a:xfrm>
            <a:off x="13026390" y="25428793"/>
            <a:ext cx="8731372" cy="3016694"/>
          </a:xfrm>
          <a:prstGeom prst="rect">
            <a:avLst/>
          </a:prstGeom>
        </p:spPr>
      </p:pic>
      <p:pic>
        <p:nvPicPr>
          <p:cNvPr id="3" name="图片 2"/>
          <p:cNvPicPr>
            <a:picLocks noChangeAspect="1"/>
          </p:cNvPicPr>
          <p:nvPr/>
        </p:nvPicPr>
        <p:blipFill rotWithShape="1">
          <a:blip r:embed="rId10">
            <a:extLst>
              <a:ext uri="{28A0092B-C50C-407E-A947-70E740481C1C}">
                <a14:useLocalDpi xmlns:a14="http://schemas.microsoft.com/office/drawing/2010/main" val="0"/>
              </a:ext>
            </a:extLst>
          </a:blip>
          <a:srcRect t="42044" b="19133"/>
          <a:stretch>
            <a:fillRect/>
          </a:stretch>
        </p:blipFill>
        <p:spPr>
          <a:xfrm>
            <a:off x="22014586" y="25428793"/>
            <a:ext cx="10234312" cy="2978594"/>
          </a:xfrm>
          <a:prstGeom prst="rect">
            <a:avLst/>
          </a:prstGeom>
        </p:spPr>
      </p:pic>
      <p:pic>
        <p:nvPicPr>
          <p:cNvPr id="4" name="图片 3"/>
          <p:cNvPicPr>
            <a:picLocks noChangeAspect="1"/>
          </p:cNvPicPr>
          <p:nvPr/>
        </p:nvPicPr>
        <p:blipFill rotWithShape="1">
          <a:blip r:embed="rId11">
            <a:extLst>
              <a:ext uri="{28A0092B-C50C-407E-A947-70E740481C1C}">
                <a14:useLocalDpi xmlns:a14="http://schemas.microsoft.com/office/drawing/2010/main" val="0"/>
              </a:ext>
            </a:extLst>
          </a:blip>
          <a:srcRect t="36193" b="24845"/>
          <a:stretch>
            <a:fillRect/>
          </a:stretch>
        </p:blipFill>
        <p:spPr>
          <a:xfrm>
            <a:off x="32505722" y="25424948"/>
            <a:ext cx="10080420" cy="2944339"/>
          </a:xfrm>
          <a:prstGeom prst="rect">
            <a:avLst/>
          </a:prstGeom>
        </p:spPr>
      </p:pic>
      <p:sp>
        <p:nvSpPr>
          <p:cNvPr id="316" name="文本框 315"/>
          <p:cNvSpPr txBox="1"/>
          <p:nvPr/>
        </p:nvSpPr>
        <p:spPr>
          <a:xfrm>
            <a:off x="12950190" y="28396805"/>
            <a:ext cx="1908810" cy="523220"/>
          </a:xfrm>
          <a:prstGeom prst="rect">
            <a:avLst/>
          </a:prstGeom>
          <a:noFill/>
        </p:spPr>
        <p:txBody>
          <a:bodyPr wrap="square" rtlCol="0">
            <a:spAutoFit/>
          </a:bodyPr>
          <a:lstStyle/>
          <a:p>
            <a:r>
              <a:rPr lang="en-US" altLang="zh-CN" sz="2800" dirty="0">
                <a:latin typeface="微软雅黑" panose="020B0503020204020204" pitchFamily="34" charset="-122"/>
                <a:ea typeface="微软雅黑" panose="020B0503020204020204" pitchFamily="34" charset="-122"/>
              </a:rPr>
              <a:t>	</a:t>
            </a:r>
            <a:r>
              <a:rPr lang="zh-CN" altLang="en-US" sz="2800" dirty="0" smtClean="0">
                <a:effectLst/>
                <a:latin typeface="微软雅黑" panose="020B0503020204020204" pitchFamily="34" charset="-122"/>
                <a:ea typeface="微软雅黑" panose="020B0503020204020204" pitchFamily="34" charset="-122"/>
                <a:cs typeface="微软雅黑" panose="020B0503020204020204" pitchFamily="34" charset="-122"/>
                <a:sym typeface="+mn-ea"/>
              </a:rPr>
              <a:t>调整前</a:t>
            </a:r>
            <a:endParaRPr lang="en-US" altLang="zh-CN" sz="28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17" name="文本框 316"/>
          <p:cNvSpPr txBox="1"/>
          <p:nvPr/>
        </p:nvSpPr>
        <p:spPr>
          <a:xfrm>
            <a:off x="17353976" y="28396805"/>
            <a:ext cx="1908810" cy="523220"/>
          </a:xfrm>
          <a:prstGeom prst="rect">
            <a:avLst/>
          </a:prstGeom>
          <a:noFill/>
        </p:spPr>
        <p:txBody>
          <a:bodyPr wrap="square" rtlCol="0">
            <a:spAutoFit/>
          </a:bodyPr>
          <a:lstStyle/>
          <a:p>
            <a:r>
              <a:rPr lang="en-US" altLang="zh-CN" sz="2800" dirty="0">
                <a:latin typeface="微软雅黑" panose="020B0503020204020204" pitchFamily="34" charset="-122"/>
                <a:ea typeface="微软雅黑" panose="020B0503020204020204" pitchFamily="34" charset="-122"/>
              </a:rPr>
              <a:t>	</a:t>
            </a:r>
            <a:r>
              <a:rPr lang="zh-CN" altLang="en-US" sz="2800" dirty="0" smtClean="0">
                <a:effectLst/>
                <a:latin typeface="微软雅黑" panose="020B0503020204020204" pitchFamily="34" charset="-122"/>
                <a:ea typeface="微软雅黑" panose="020B0503020204020204" pitchFamily="34" charset="-122"/>
                <a:cs typeface="微软雅黑" panose="020B0503020204020204" pitchFamily="34" charset="-122"/>
                <a:sym typeface="+mn-ea"/>
              </a:rPr>
              <a:t>调整后</a:t>
            </a:r>
            <a:endParaRPr lang="en-US" altLang="zh-CN" sz="28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18" name="文本框 317"/>
          <p:cNvSpPr txBox="1"/>
          <p:nvPr/>
        </p:nvSpPr>
        <p:spPr>
          <a:xfrm>
            <a:off x="21671362" y="28396805"/>
            <a:ext cx="1908810" cy="523220"/>
          </a:xfrm>
          <a:prstGeom prst="rect">
            <a:avLst/>
          </a:prstGeom>
          <a:noFill/>
        </p:spPr>
        <p:txBody>
          <a:bodyPr wrap="square" rtlCol="0">
            <a:spAutoFit/>
          </a:bodyPr>
          <a:lstStyle/>
          <a:p>
            <a:r>
              <a:rPr lang="en-US" altLang="zh-CN" sz="2800" dirty="0">
                <a:latin typeface="微软雅黑" panose="020B0503020204020204" pitchFamily="34" charset="-122"/>
                <a:ea typeface="微软雅黑" panose="020B0503020204020204" pitchFamily="34" charset="-122"/>
              </a:rPr>
              <a:t>	</a:t>
            </a:r>
            <a:r>
              <a:rPr lang="zh-CN" altLang="en-US" sz="2800" dirty="0" smtClean="0">
                <a:effectLst/>
                <a:latin typeface="微软雅黑" panose="020B0503020204020204" pitchFamily="34" charset="-122"/>
                <a:ea typeface="微软雅黑" panose="020B0503020204020204" pitchFamily="34" charset="-122"/>
                <a:cs typeface="微软雅黑" panose="020B0503020204020204" pitchFamily="34" charset="-122"/>
                <a:sym typeface="+mn-ea"/>
              </a:rPr>
              <a:t>调整前</a:t>
            </a:r>
            <a:endParaRPr lang="en-US" altLang="zh-CN" sz="28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19" name="文本框 318"/>
          <p:cNvSpPr txBox="1"/>
          <p:nvPr/>
        </p:nvSpPr>
        <p:spPr>
          <a:xfrm>
            <a:off x="26922095" y="28396805"/>
            <a:ext cx="1908810" cy="523220"/>
          </a:xfrm>
          <a:prstGeom prst="rect">
            <a:avLst/>
          </a:prstGeom>
          <a:noFill/>
        </p:spPr>
        <p:txBody>
          <a:bodyPr wrap="square" rtlCol="0">
            <a:spAutoFit/>
          </a:bodyPr>
          <a:lstStyle/>
          <a:p>
            <a:r>
              <a:rPr lang="en-US" altLang="zh-CN" sz="2800" dirty="0">
                <a:latin typeface="微软雅黑" panose="020B0503020204020204" pitchFamily="34" charset="-122"/>
                <a:ea typeface="微软雅黑" panose="020B0503020204020204" pitchFamily="34" charset="-122"/>
              </a:rPr>
              <a:t>	</a:t>
            </a:r>
            <a:r>
              <a:rPr lang="zh-CN" altLang="en-US" sz="2800" dirty="0" smtClean="0">
                <a:effectLst/>
                <a:latin typeface="微软雅黑" panose="020B0503020204020204" pitchFamily="34" charset="-122"/>
                <a:ea typeface="微软雅黑" panose="020B0503020204020204" pitchFamily="34" charset="-122"/>
                <a:cs typeface="微软雅黑" panose="020B0503020204020204" pitchFamily="34" charset="-122"/>
                <a:sym typeface="+mn-ea"/>
              </a:rPr>
              <a:t>调整后</a:t>
            </a:r>
            <a:endParaRPr lang="en-US" altLang="zh-CN" sz="28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20" name="文本框 319"/>
          <p:cNvSpPr txBox="1"/>
          <p:nvPr/>
        </p:nvSpPr>
        <p:spPr>
          <a:xfrm>
            <a:off x="32505722" y="28396805"/>
            <a:ext cx="1908810" cy="523220"/>
          </a:xfrm>
          <a:prstGeom prst="rect">
            <a:avLst/>
          </a:prstGeom>
          <a:noFill/>
        </p:spPr>
        <p:txBody>
          <a:bodyPr wrap="square" rtlCol="0">
            <a:spAutoFit/>
          </a:bodyPr>
          <a:lstStyle/>
          <a:p>
            <a:r>
              <a:rPr lang="en-US" altLang="zh-CN" sz="2800" dirty="0">
                <a:latin typeface="微软雅黑" panose="020B0503020204020204" pitchFamily="34" charset="-122"/>
                <a:ea typeface="微软雅黑" panose="020B0503020204020204" pitchFamily="34" charset="-122"/>
              </a:rPr>
              <a:t>	</a:t>
            </a:r>
            <a:r>
              <a:rPr lang="zh-CN" altLang="en-US" sz="2800" dirty="0" smtClean="0">
                <a:effectLst/>
                <a:latin typeface="微软雅黑" panose="020B0503020204020204" pitchFamily="34" charset="-122"/>
                <a:ea typeface="微软雅黑" panose="020B0503020204020204" pitchFamily="34" charset="-122"/>
                <a:cs typeface="微软雅黑" panose="020B0503020204020204" pitchFamily="34" charset="-122"/>
                <a:sym typeface="+mn-ea"/>
              </a:rPr>
              <a:t>调整前</a:t>
            </a:r>
            <a:endParaRPr lang="en-US" altLang="zh-CN" sz="28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21" name="文本框 320"/>
          <p:cNvSpPr txBox="1"/>
          <p:nvPr/>
        </p:nvSpPr>
        <p:spPr>
          <a:xfrm>
            <a:off x="37756455" y="28396805"/>
            <a:ext cx="1908810" cy="523220"/>
          </a:xfrm>
          <a:prstGeom prst="rect">
            <a:avLst/>
          </a:prstGeom>
          <a:noFill/>
        </p:spPr>
        <p:txBody>
          <a:bodyPr wrap="square" rtlCol="0">
            <a:spAutoFit/>
          </a:bodyPr>
          <a:lstStyle/>
          <a:p>
            <a:r>
              <a:rPr lang="en-US" altLang="zh-CN" sz="2800" dirty="0">
                <a:latin typeface="微软雅黑" panose="020B0503020204020204" pitchFamily="34" charset="-122"/>
                <a:ea typeface="微软雅黑" panose="020B0503020204020204" pitchFamily="34" charset="-122"/>
              </a:rPr>
              <a:t>	</a:t>
            </a:r>
            <a:r>
              <a:rPr lang="zh-CN" altLang="en-US" sz="2800" dirty="0" smtClean="0">
                <a:effectLst/>
                <a:latin typeface="微软雅黑" panose="020B0503020204020204" pitchFamily="34" charset="-122"/>
                <a:ea typeface="微软雅黑" panose="020B0503020204020204" pitchFamily="34" charset="-122"/>
                <a:cs typeface="微软雅黑" panose="020B0503020204020204" pitchFamily="34" charset="-122"/>
                <a:sym typeface="+mn-ea"/>
              </a:rPr>
              <a:t>调整后</a:t>
            </a:r>
            <a:endParaRPr lang="en-US" altLang="zh-CN" sz="28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22" name="文本框 321"/>
          <p:cNvSpPr txBox="1"/>
          <p:nvPr>
            <p:custDataLst>
              <p:tags r:id="rId12"/>
            </p:custDataLst>
          </p:nvPr>
        </p:nvSpPr>
        <p:spPr>
          <a:xfrm>
            <a:off x="13026391" y="24954254"/>
            <a:ext cx="8731372" cy="470694"/>
          </a:xfrm>
          <a:prstGeom prst="rect">
            <a:avLst/>
          </a:prstGeom>
          <a:solidFill>
            <a:srgbClr val="616161"/>
          </a:solidFill>
        </p:spPr>
        <p:txBody>
          <a:bodyPr wrap="none" rtlCol="0" anchor="t">
            <a:noAutofit/>
          </a:bodyPr>
          <a:lstStyle/>
          <a:p>
            <a:pPr marL="12700" lvl="0" algn="ctr">
              <a:spcBef>
                <a:spcPts val="100"/>
              </a:spcBef>
              <a:buClrTx/>
              <a:buSzTx/>
              <a:buFontTx/>
            </a:pPr>
            <a:r>
              <a:rPr lang="zh-CN" altLang="en-US" sz="24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中心广场喷泉</a:t>
            </a:r>
            <a:r>
              <a:rPr lang="zh-CN" sz="24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调整</a:t>
            </a:r>
            <a:endParaRPr lang="zh-CN" sz="2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23" name="文本框 322"/>
          <p:cNvSpPr txBox="1"/>
          <p:nvPr>
            <p:custDataLst>
              <p:tags r:id="rId13"/>
            </p:custDataLst>
          </p:nvPr>
        </p:nvSpPr>
        <p:spPr>
          <a:xfrm>
            <a:off x="22014586" y="24954254"/>
            <a:ext cx="10234312" cy="470694"/>
          </a:xfrm>
          <a:prstGeom prst="rect">
            <a:avLst/>
          </a:prstGeom>
          <a:solidFill>
            <a:srgbClr val="616161"/>
          </a:solidFill>
        </p:spPr>
        <p:txBody>
          <a:bodyPr wrap="none" rtlCol="0" anchor="t">
            <a:noAutofit/>
          </a:bodyPr>
          <a:lstStyle/>
          <a:p>
            <a:pPr marL="12700" lvl="0" algn="ctr">
              <a:spcBef>
                <a:spcPts val="100"/>
              </a:spcBef>
              <a:buClrTx/>
              <a:buSzTx/>
              <a:buFontTx/>
            </a:pPr>
            <a:r>
              <a:rPr lang="zh-CN" altLang="en-US" sz="24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校史流韵大道</a:t>
            </a:r>
            <a:r>
              <a:rPr lang="zh-CN" sz="24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调整</a:t>
            </a:r>
            <a:endParaRPr lang="zh-CN" sz="2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24" name="文本框 323"/>
          <p:cNvSpPr txBox="1"/>
          <p:nvPr>
            <p:custDataLst>
              <p:tags r:id="rId14"/>
            </p:custDataLst>
          </p:nvPr>
        </p:nvSpPr>
        <p:spPr>
          <a:xfrm>
            <a:off x="32535218" y="24954254"/>
            <a:ext cx="10234312" cy="470694"/>
          </a:xfrm>
          <a:prstGeom prst="rect">
            <a:avLst/>
          </a:prstGeom>
          <a:solidFill>
            <a:srgbClr val="616161"/>
          </a:solidFill>
        </p:spPr>
        <p:txBody>
          <a:bodyPr wrap="none" rtlCol="0" anchor="t">
            <a:noAutofit/>
          </a:bodyPr>
          <a:lstStyle/>
          <a:p>
            <a:pPr marL="12700" lvl="0" algn="ctr">
              <a:spcBef>
                <a:spcPts val="100"/>
              </a:spcBef>
              <a:buClrTx/>
              <a:buSzTx/>
              <a:buFontTx/>
            </a:pPr>
            <a:r>
              <a:rPr lang="zh-CN" altLang="en-US" sz="24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铺装</a:t>
            </a:r>
            <a:r>
              <a:rPr lang="zh-CN" sz="24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调整</a:t>
            </a:r>
            <a:endParaRPr lang="zh-CN" sz="2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26" name="文本框 325"/>
          <p:cNvSpPr txBox="1"/>
          <p:nvPr>
            <p:custDataLst>
              <p:tags r:id="rId15"/>
            </p:custDataLst>
          </p:nvPr>
        </p:nvSpPr>
        <p:spPr>
          <a:xfrm>
            <a:off x="13222308" y="29080756"/>
            <a:ext cx="8535453" cy="553998"/>
          </a:xfrm>
          <a:prstGeom prst="rect">
            <a:avLst/>
          </a:prstGeom>
          <a:noFill/>
        </p:spPr>
        <p:txBody>
          <a:bodyPr wrap="square" lIns="0" tIns="0" rIns="0" bIns="0" rtlCol="0" anchor="t">
            <a:spAutoFit/>
          </a:bodyPr>
          <a:lstStyle/>
          <a:p>
            <a:pPr indent="0" fontAlgn="auto">
              <a:lnSpc>
                <a:spcPct val="150000"/>
              </a:lnSpc>
            </a:pPr>
            <a:r>
              <a:rPr lang="zh-CN" altLang="en-US" sz="2400" b="1" dirty="0">
                <a:latin typeface="微软雅黑" panose="020B0503020204020204" pitchFamily="34" charset="-122"/>
                <a:ea typeface="微软雅黑" panose="020B0503020204020204" pitchFamily="34" charset="-122"/>
                <a:sym typeface="+mn-ea"/>
              </a:rPr>
              <a:t>中心广场喷泉由普通喷泉改为旱</a:t>
            </a:r>
            <a:r>
              <a:rPr lang="zh-CN" altLang="en-US" sz="2400" b="1" dirty="0" smtClean="0">
                <a:latin typeface="微软雅黑" panose="020B0503020204020204" pitchFamily="34" charset="-122"/>
                <a:ea typeface="微软雅黑" panose="020B0503020204020204" pitchFamily="34" charset="-122"/>
                <a:sym typeface="+mn-ea"/>
              </a:rPr>
              <a:t>喷。</a:t>
            </a:r>
            <a:endParaRPr lang="zh-CN" altLang="en-US" sz="2400" b="1" dirty="0">
              <a:latin typeface="微软雅黑" panose="020B0503020204020204" pitchFamily="34" charset="-122"/>
              <a:ea typeface="微软雅黑" panose="020B0503020204020204" pitchFamily="34" charset="-122"/>
              <a:sym typeface="+mn-ea"/>
            </a:endParaRPr>
          </a:p>
        </p:txBody>
      </p:sp>
      <p:sp>
        <p:nvSpPr>
          <p:cNvPr id="327" name="矩形 326"/>
          <p:cNvSpPr/>
          <p:nvPr>
            <p:custDataLst>
              <p:tags r:id="rId16"/>
            </p:custDataLst>
          </p:nvPr>
        </p:nvSpPr>
        <p:spPr>
          <a:xfrm>
            <a:off x="22014586" y="28904780"/>
            <a:ext cx="10234312" cy="1312435"/>
          </a:xfrm>
          <a:prstGeom prst="rect">
            <a:avLst/>
          </a:prstGeom>
          <a:solidFill>
            <a:srgbClr val="E2896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8" name="矩形 327"/>
          <p:cNvSpPr/>
          <p:nvPr>
            <p:custDataLst>
              <p:tags r:id="rId17"/>
            </p:custDataLst>
          </p:nvPr>
        </p:nvSpPr>
        <p:spPr>
          <a:xfrm>
            <a:off x="32505722" y="28904780"/>
            <a:ext cx="10263808" cy="1312435"/>
          </a:xfrm>
          <a:prstGeom prst="rect">
            <a:avLst/>
          </a:prstGeom>
          <a:solidFill>
            <a:srgbClr val="E2896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9" name="文本框 328"/>
          <p:cNvSpPr txBox="1"/>
          <p:nvPr>
            <p:custDataLst>
              <p:tags r:id="rId18"/>
            </p:custDataLst>
          </p:nvPr>
        </p:nvSpPr>
        <p:spPr>
          <a:xfrm>
            <a:off x="22014586" y="29095396"/>
            <a:ext cx="10234312" cy="1107996"/>
          </a:xfrm>
          <a:prstGeom prst="rect">
            <a:avLst/>
          </a:prstGeom>
          <a:noFill/>
        </p:spPr>
        <p:txBody>
          <a:bodyPr wrap="square" lIns="0" tIns="0" rIns="0" bIns="0" rtlCol="0" anchor="t">
            <a:spAutoFit/>
          </a:bodyPr>
          <a:lstStyle/>
          <a:p>
            <a:pPr indent="0" fontAlgn="auto">
              <a:lnSpc>
                <a:spcPct val="150000"/>
              </a:lnSpc>
            </a:pPr>
            <a:r>
              <a:rPr lang="zh-CN" altLang="en-US" sz="2400" b="1" dirty="0">
                <a:latin typeface="微软雅黑" panose="020B0503020204020204" pitchFamily="34" charset="-122"/>
                <a:ea typeface="微软雅黑" panose="020B0503020204020204" pitchFamily="34" charset="-122"/>
                <a:sym typeface="+mn-ea"/>
              </a:rPr>
              <a:t>校史流韵大道</a:t>
            </a:r>
            <a:r>
              <a:rPr lang="zh-CN" altLang="en-US" sz="2400" b="1" dirty="0" smtClean="0">
                <a:latin typeface="微软雅黑" panose="020B0503020204020204" pitchFamily="34" charset="-122"/>
                <a:ea typeface="微软雅黑" panose="020B0503020204020204" pitchFamily="34" charset="-122"/>
                <a:sym typeface="+mn-ea"/>
              </a:rPr>
              <a:t>，使</a:t>
            </a:r>
            <a:r>
              <a:rPr lang="zh-CN" altLang="en-US" sz="2400" b="1" dirty="0">
                <a:latin typeface="微软雅黑" panose="020B0503020204020204" pitchFamily="34" charset="-122"/>
                <a:ea typeface="微软雅黑" panose="020B0503020204020204" pitchFamily="34" charset="-122"/>
                <a:sym typeface="+mn-ea"/>
              </a:rPr>
              <a:t>视野开阔，绿化空间由乔木</a:t>
            </a:r>
            <a:r>
              <a:rPr lang="en-US" altLang="zh-CN" sz="2400" b="1" dirty="0">
                <a:latin typeface="微软雅黑" panose="020B0503020204020204" pitchFamily="34" charset="-122"/>
                <a:ea typeface="微软雅黑" panose="020B0503020204020204" pitchFamily="34" charset="-122"/>
                <a:sym typeface="+mn-ea"/>
              </a:rPr>
              <a:t>+</a:t>
            </a:r>
            <a:r>
              <a:rPr lang="zh-CN" altLang="en-US" sz="2400" b="1" dirty="0">
                <a:latin typeface="微软雅黑" panose="020B0503020204020204" pitchFamily="34" charset="-122"/>
                <a:ea typeface="微软雅黑" panose="020B0503020204020204" pitchFamily="34" charset="-122"/>
                <a:sym typeface="+mn-ea"/>
              </a:rPr>
              <a:t>灌木植物配置优化为草坪</a:t>
            </a:r>
            <a:r>
              <a:rPr lang="en-US" altLang="zh-CN" sz="2400" b="1" dirty="0">
                <a:latin typeface="微软雅黑" panose="020B0503020204020204" pitchFamily="34" charset="-122"/>
                <a:ea typeface="微软雅黑" panose="020B0503020204020204" pitchFamily="34" charset="-122"/>
                <a:sym typeface="+mn-ea"/>
              </a:rPr>
              <a:t>+</a:t>
            </a:r>
            <a:r>
              <a:rPr lang="zh-CN" altLang="en-US" sz="2400" b="1" dirty="0">
                <a:latin typeface="微软雅黑" panose="020B0503020204020204" pitchFamily="34" charset="-122"/>
                <a:ea typeface="微软雅黑" panose="020B0503020204020204" pitchFamily="34" charset="-122"/>
                <a:sym typeface="+mn-ea"/>
              </a:rPr>
              <a:t>灌木组团。</a:t>
            </a:r>
            <a:endParaRPr lang="zh-CN" altLang="en-US" sz="2400" b="1" dirty="0">
              <a:latin typeface="微软雅黑" panose="020B0503020204020204" pitchFamily="34" charset="-122"/>
              <a:ea typeface="微软雅黑" panose="020B0503020204020204" pitchFamily="34" charset="-122"/>
              <a:sym typeface="+mn-ea"/>
            </a:endParaRPr>
          </a:p>
        </p:txBody>
      </p:sp>
      <p:sp>
        <p:nvSpPr>
          <p:cNvPr id="331" name="文本框 330"/>
          <p:cNvSpPr txBox="1"/>
          <p:nvPr>
            <p:custDataLst>
              <p:tags r:id="rId19"/>
            </p:custDataLst>
          </p:nvPr>
        </p:nvSpPr>
        <p:spPr>
          <a:xfrm>
            <a:off x="32535218" y="28904780"/>
            <a:ext cx="10050924" cy="1107996"/>
          </a:xfrm>
          <a:prstGeom prst="rect">
            <a:avLst/>
          </a:prstGeom>
          <a:noFill/>
        </p:spPr>
        <p:txBody>
          <a:bodyPr wrap="square" lIns="0" tIns="0" rIns="0" bIns="0" rtlCol="0" anchor="t">
            <a:spAutoFit/>
          </a:bodyPr>
          <a:lstStyle/>
          <a:p>
            <a:pPr indent="0" fontAlgn="auto">
              <a:lnSpc>
                <a:spcPct val="150000"/>
              </a:lnSpc>
            </a:pPr>
            <a:r>
              <a:rPr lang="zh-CN" altLang="en-US" sz="2400" b="1" dirty="0" smtClean="0">
                <a:latin typeface="微软雅黑" panose="020B0503020204020204" pitchFamily="34" charset="-122"/>
                <a:ea typeface="微软雅黑" panose="020B0503020204020204" pitchFamily="34" charset="-122"/>
                <a:sym typeface="+mn-ea"/>
              </a:rPr>
              <a:t>体育场馆</a:t>
            </a:r>
            <a:r>
              <a:rPr lang="zh-CN" altLang="en-US" sz="2400" b="1" dirty="0">
                <a:latin typeface="微软雅黑" panose="020B0503020204020204" pitchFamily="34" charset="-122"/>
                <a:ea typeface="微软雅黑" panose="020B0503020204020204" pitchFamily="34" charset="-122"/>
                <a:sym typeface="+mn-ea"/>
              </a:rPr>
              <a:t>广场石材铺装均调整为</a:t>
            </a:r>
            <a:r>
              <a:rPr lang="en-US" altLang="zh-CN" sz="2400" b="1" dirty="0">
                <a:latin typeface="微软雅黑" panose="020B0503020204020204" pitchFamily="34" charset="-122"/>
                <a:ea typeface="微软雅黑" panose="020B0503020204020204" pitchFamily="34" charset="-122"/>
                <a:sym typeface="+mn-ea"/>
              </a:rPr>
              <a:t>PC</a:t>
            </a:r>
            <a:r>
              <a:rPr lang="zh-CN" altLang="en-US" sz="2400" b="1" dirty="0">
                <a:latin typeface="微软雅黑" panose="020B0503020204020204" pitchFamily="34" charset="-122"/>
                <a:ea typeface="微软雅黑" panose="020B0503020204020204" pitchFamily="34" charset="-122"/>
                <a:sym typeface="+mn-ea"/>
              </a:rPr>
              <a:t>透水砖，只保留校园入口广场及坐标广场石材铺装。</a:t>
            </a:r>
            <a:endParaRPr lang="zh-CN" altLang="en-US" sz="2400" b="1" dirty="0">
              <a:latin typeface="微软雅黑" panose="020B0503020204020204" pitchFamily="34" charset="-122"/>
              <a:ea typeface="微软雅黑" panose="020B0503020204020204" pitchFamily="34" charset="-122"/>
              <a:sym typeface="+mn-ea"/>
            </a:endParaRPr>
          </a:p>
        </p:txBody>
      </p:sp>
      <p:sp>
        <p:nvSpPr>
          <p:cNvPr id="332" name="文本框 331"/>
          <p:cNvSpPr txBox="1"/>
          <p:nvPr>
            <p:custDataLst>
              <p:tags r:id="rId20"/>
            </p:custDataLst>
          </p:nvPr>
        </p:nvSpPr>
        <p:spPr>
          <a:xfrm>
            <a:off x="13026390" y="17420611"/>
            <a:ext cx="18928828" cy="470694"/>
          </a:xfrm>
          <a:prstGeom prst="rect">
            <a:avLst/>
          </a:prstGeom>
          <a:solidFill>
            <a:srgbClr val="616161"/>
          </a:solidFill>
        </p:spPr>
        <p:txBody>
          <a:bodyPr wrap="none" rtlCol="0" anchor="t">
            <a:noAutofit/>
          </a:bodyPr>
          <a:lstStyle/>
          <a:p>
            <a:pPr marL="12700" lvl="0" algn="ctr">
              <a:spcBef>
                <a:spcPts val="100"/>
              </a:spcBef>
              <a:buClrTx/>
              <a:buSzTx/>
              <a:buFontTx/>
            </a:pPr>
            <a:r>
              <a:rPr lang="en-US" altLang="zh-CN" sz="24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C-3</a:t>
            </a:r>
            <a:r>
              <a:rPr lang="zh-CN" altLang="en-US" sz="24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科创中心屋顶</a:t>
            </a:r>
            <a:r>
              <a:rPr lang="zh-CN" sz="24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调整</a:t>
            </a:r>
            <a:endParaRPr lang="zh-CN" sz="2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33" name="文本框 332"/>
          <p:cNvSpPr txBox="1"/>
          <p:nvPr>
            <p:custDataLst>
              <p:tags r:id="rId21"/>
            </p:custDataLst>
          </p:nvPr>
        </p:nvSpPr>
        <p:spPr>
          <a:xfrm>
            <a:off x="32265043" y="17420611"/>
            <a:ext cx="10504486" cy="470694"/>
          </a:xfrm>
          <a:prstGeom prst="rect">
            <a:avLst/>
          </a:prstGeom>
          <a:solidFill>
            <a:srgbClr val="616161"/>
          </a:solidFill>
        </p:spPr>
        <p:txBody>
          <a:bodyPr wrap="none" rtlCol="0" anchor="t">
            <a:noAutofit/>
          </a:bodyPr>
          <a:lstStyle/>
          <a:p>
            <a:pPr marL="12700" lvl="0" algn="ctr">
              <a:spcBef>
                <a:spcPts val="100"/>
              </a:spcBef>
              <a:buClrTx/>
              <a:buSzTx/>
              <a:buFontTx/>
            </a:pPr>
            <a:r>
              <a:rPr lang="en-US" altLang="zh-CN" sz="24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E-1/E-2/E-3</a:t>
            </a:r>
            <a:r>
              <a:rPr lang="zh-CN" altLang="en-US" sz="24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学生宿舍侧面楼梯间区域</a:t>
            </a:r>
            <a:r>
              <a:rPr lang="zh-CN" sz="24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调整</a:t>
            </a:r>
            <a:endParaRPr lang="zh-CN" sz="2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36" name="矩形 335"/>
          <p:cNvSpPr/>
          <p:nvPr>
            <p:custDataLst>
              <p:tags r:id="rId22"/>
            </p:custDataLst>
          </p:nvPr>
        </p:nvSpPr>
        <p:spPr>
          <a:xfrm>
            <a:off x="13026388" y="22898990"/>
            <a:ext cx="18928830" cy="1287112"/>
          </a:xfrm>
          <a:prstGeom prst="rect">
            <a:avLst/>
          </a:prstGeom>
          <a:solidFill>
            <a:srgbClr val="E2896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p:nvPicPr>
        <p:blipFill rotWithShape="1">
          <a:blip r:embed="rId23">
            <a:extLst>
              <a:ext uri="{28A0092B-C50C-407E-A947-70E740481C1C}">
                <a14:useLocalDpi xmlns:a14="http://schemas.microsoft.com/office/drawing/2010/main" val="0"/>
              </a:ext>
            </a:extLst>
          </a:blip>
          <a:srcRect t="11927" b="8302"/>
          <a:stretch>
            <a:fillRect/>
          </a:stretch>
        </p:blipFill>
        <p:spPr>
          <a:xfrm>
            <a:off x="13026388" y="17891305"/>
            <a:ext cx="8276538" cy="4949384"/>
          </a:xfrm>
          <a:prstGeom prst="rect">
            <a:avLst/>
          </a:prstGeom>
        </p:spPr>
      </p:pic>
      <p:sp>
        <p:nvSpPr>
          <p:cNvPr id="339" name="文本框 338"/>
          <p:cNvSpPr txBox="1"/>
          <p:nvPr>
            <p:custDataLst>
              <p:tags r:id="rId24"/>
            </p:custDataLst>
          </p:nvPr>
        </p:nvSpPr>
        <p:spPr>
          <a:xfrm>
            <a:off x="13222308" y="22981920"/>
            <a:ext cx="18378682" cy="553998"/>
          </a:xfrm>
          <a:prstGeom prst="rect">
            <a:avLst/>
          </a:prstGeom>
          <a:noFill/>
        </p:spPr>
        <p:txBody>
          <a:bodyPr wrap="square" lIns="0" tIns="0" rIns="0" bIns="0" rtlCol="0" anchor="t">
            <a:spAutoFit/>
          </a:bodyPr>
          <a:lstStyle/>
          <a:p>
            <a:pPr indent="0" fontAlgn="auto">
              <a:lnSpc>
                <a:spcPct val="150000"/>
              </a:lnSpc>
            </a:pPr>
            <a:r>
              <a:rPr lang="zh-CN" altLang="en-US" sz="2400" b="1" dirty="0" smtClean="0">
                <a:latin typeface="微软雅黑" panose="020B0503020204020204" pitchFamily="34" charset="-122"/>
                <a:ea typeface="微软雅黑" panose="020B0503020204020204" pitchFamily="34" charset="-122"/>
                <a:sym typeface="+mn-ea"/>
              </a:rPr>
              <a:t>为</a:t>
            </a:r>
            <a:r>
              <a:rPr lang="zh-CN" altLang="en-US" sz="2400" b="1" dirty="0">
                <a:latin typeface="微软雅黑" panose="020B0503020204020204" pitchFamily="34" charset="-122"/>
                <a:ea typeface="微软雅黑" panose="020B0503020204020204" pitchFamily="34" charset="-122"/>
                <a:sym typeface="+mn-ea"/>
              </a:rPr>
              <a:t>提高建筑风貌</a:t>
            </a:r>
            <a:r>
              <a:rPr lang="zh-CN" altLang="en-US" sz="2400" b="1" dirty="0" smtClean="0">
                <a:latin typeface="微软雅黑" panose="020B0503020204020204" pitchFamily="34" charset="-122"/>
                <a:ea typeface="微软雅黑" panose="020B0503020204020204" pitchFamily="34" charset="-122"/>
                <a:sym typeface="+mn-ea"/>
              </a:rPr>
              <a:t>，对</a:t>
            </a:r>
            <a:r>
              <a:rPr lang="zh-CN" altLang="en-US" sz="2400" b="1" dirty="0">
                <a:latin typeface="微软雅黑" panose="020B0503020204020204" pitchFamily="34" charset="-122"/>
                <a:ea typeface="微软雅黑" panose="020B0503020204020204" pitchFamily="34" charset="-122"/>
                <a:sym typeface="+mn-ea"/>
              </a:rPr>
              <a:t>屋顶造型进行调整，通过外包铝板实现原方案屋面弧形的效果，通过变截面方式减少因端部高度增加而产生的厚重</a:t>
            </a:r>
            <a:r>
              <a:rPr lang="zh-CN" altLang="en-US" sz="2400" b="1" dirty="0" smtClean="0">
                <a:latin typeface="微软雅黑" panose="020B0503020204020204" pitchFamily="34" charset="-122"/>
                <a:ea typeface="微软雅黑" panose="020B0503020204020204" pitchFamily="34" charset="-122"/>
                <a:sym typeface="+mn-ea"/>
              </a:rPr>
              <a:t>感。</a:t>
            </a:r>
            <a:endParaRPr lang="zh-CN" altLang="en-US" sz="2400" b="1" dirty="0">
              <a:latin typeface="微软雅黑" panose="020B0503020204020204" pitchFamily="34" charset="-122"/>
              <a:ea typeface="微软雅黑" panose="020B0503020204020204" pitchFamily="34" charset="-122"/>
              <a:sym typeface="+mn-ea"/>
            </a:endParaRPr>
          </a:p>
        </p:txBody>
      </p:sp>
      <p:pic>
        <p:nvPicPr>
          <p:cNvPr id="11" name="图片 10"/>
          <p:cNvPicPr>
            <a:picLocks noChangeAspect="1"/>
          </p:cNvPicPr>
          <p:nvPr/>
        </p:nvPicPr>
        <p:blipFill rotWithShape="1">
          <a:blip r:embed="rId25">
            <a:extLst>
              <a:ext uri="{28A0092B-C50C-407E-A947-70E740481C1C}">
                <a14:useLocalDpi xmlns:a14="http://schemas.microsoft.com/office/drawing/2010/main" val="0"/>
              </a:ext>
            </a:extLst>
          </a:blip>
          <a:srcRect t="18432" b="19773"/>
          <a:stretch>
            <a:fillRect/>
          </a:stretch>
        </p:blipFill>
        <p:spPr>
          <a:xfrm>
            <a:off x="22014586" y="20334505"/>
            <a:ext cx="5287407" cy="2449368"/>
          </a:xfrm>
          <a:prstGeom prst="rect">
            <a:avLst/>
          </a:prstGeom>
        </p:spPr>
      </p:pic>
      <p:pic>
        <p:nvPicPr>
          <p:cNvPr id="12" name="图片 11"/>
          <p:cNvPicPr>
            <a:picLocks noChangeAspect="1"/>
          </p:cNvPicPr>
          <p:nvPr/>
        </p:nvPicPr>
        <p:blipFill rotWithShape="1">
          <a:blip r:embed="rId26">
            <a:extLst>
              <a:ext uri="{28A0092B-C50C-407E-A947-70E740481C1C}">
                <a14:useLocalDpi xmlns:a14="http://schemas.microsoft.com/office/drawing/2010/main" val="0"/>
              </a:ext>
            </a:extLst>
          </a:blip>
          <a:srcRect t="31653"/>
          <a:stretch>
            <a:fillRect/>
          </a:stretch>
        </p:blipFill>
        <p:spPr>
          <a:xfrm>
            <a:off x="32265043" y="17909410"/>
            <a:ext cx="7376511" cy="3779478"/>
          </a:xfrm>
          <a:prstGeom prst="rect">
            <a:avLst/>
          </a:prstGeom>
        </p:spPr>
      </p:pic>
      <p:pic>
        <p:nvPicPr>
          <p:cNvPr id="15" name="图片 14"/>
          <p:cNvPicPr>
            <a:picLocks noChangeAspect="1"/>
          </p:cNvPicPr>
          <p:nvPr/>
        </p:nvPicPr>
        <p:blipFill rotWithShape="1">
          <a:blip r:embed="rId27">
            <a:extLst>
              <a:ext uri="{28A0092B-C50C-407E-A947-70E740481C1C}">
                <a14:useLocalDpi xmlns:a14="http://schemas.microsoft.com/office/drawing/2010/main" val="0"/>
              </a:ext>
            </a:extLst>
          </a:blip>
          <a:srcRect l="-1" t="31896" r="58130"/>
          <a:stretch>
            <a:fillRect/>
          </a:stretch>
        </p:blipFill>
        <p:spPr>
          <a:xfrm>
            <a:off x="39638841" y="17909410"/>
            <a:ext cx="3099617" cy="3779478"/>
          </a:xfrm>
          <a:prstGeom prst="rect">
            <a:avLst/>
          </a:prstGeom>
        </p:spPr>
      </p:pic>
      <p:sp>
        <p:nvSpPr>
          <p:cNvPr id="357" name="矩形 356"/>
          <p:cNvSpPr/>
          <p:nvPr>
            <p:custDataLst>
              <p:tags r:id="rId28"/>
            </p:custDataLst>
          </p:nvPr>
        </p:nvSpPr>
        <p:spPr>
          <a:xfrm>
            <a:off x="32265043" y="22898990"/>
            <a:ext cx="10486350" cy="1287112"/>
          </a:xfrm>
          <a:prstGeom prst="rect">
            <a:avLst/>
          </a:prstGeom>
          <a:solidFill>
            <a:srgbClr val="E2896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0" name="文本框 409"/>
          <p:cNvSpPr txBox="1"/>
          <p:nvPr>
            <p:custDataLst>
              <p:tags r:id="rId29"/>
            </p:custDataLst>
          </p:nvPr>
        </p:nvSpPr>
        <p:spPr>
          <a:xfrm>
            <a:off x="32535218" y="22981920"/>
            <a:ext cx="10216176" cy="1107440"/>
          </a:xfrm>
          <a:prstGeom prst="rect">
            <a:avLst/>
          </a:prstGeom>
          <a:noFill/>
        </p:spPr>
        <p:txBody>
          <a:bodyPr wrap="square" lIns="0" tIns="0" rIns="0" bIns="0" rtlCol="0" anchor="t">
            <a:spAutoFit/>
          </a:bodyPr>
          <a:lstStyle/>
          <a:p>
            <a:pPr indent="0" fontAlgn="auto">
              <a:lnSpc>
                <a:spcPct val="150000"/>
              </a:lnSpc>
            </a:pPr>
            <a:r>
              <a:rPr lang="zh-CN" altLang="en-US" sz="2400" b="1" dirty="0" smtClean="0">
                <a:latin typeface="微软雅黑" panose="020B0503020204020204" pitchFamily="34" charset="-122"/>
                <a:ea typeface="微软雅黑" panose="020B0503020204020204" pitchFamily="34" charset="-122"/>
                <a:sym typeface="+mn-ea"/>
              </a:rPr>
              <a:t>为提升建筑风貌，将</a:t>
            </a:r>
            <a:r>
              <a:rPr lang="en-US" altLang="zh-CN" sz="2400" b="1" dirty="0" smtClean="0">
                <a:latin typeface="微软雅黑" panose="020B0503020204020204" pitchFamily="34" charset="-122"/>
                <a:ea typeface="微软雅黑" panose="020B0503020204020204" pitchFamily="34" charset="-122"/>
                <a:sym typeface="+mn-ea"/>
              </a:rPr>
              <a:t>E-1</a:t>
            </a:r>
            <a:r>
              <a:rPr lang="zh-CN" altLang="en-US" sz="2400" b="1" dirty="0" smtClean="0">
                <a:latin typeface="微软雅黑" panose="020B0503020204020204" pitchFamily="34" charset="-122"/>
                <a:ea typeface="微软雅黑" panose="020B0503020204020204" pitchFamily="34" charset="-122"/>
                <a:sym typeface="+mn-ea"/>
              </a:rPr>
              <a:t>、</a:t>
            </a:r>
            <a:r>
              <a:rPr lang="en-US" altLang="zh-CN" sz="2400" b="1" dirty="0" smtClean="0">
                <a:latin typeface="微软雅黑" panose="020B0503020204020204" pitchFamily="34" charset="-122"/>
                <a:ea typeface="微软雅黑" panose="020B0503020204020204" pitchFamily="34" charset="-122"/>
                <a:sym typeface="+mn-ea"/>
              </a:rPr>
              <a:t>E-3</a:t>
            </a:r>
            <a:r>
              <a:rPr lang="zh-CN" altLang="en-US" sz="2400" b="1" dirty="0">
                <a:latin typeface="微软雅黑" panose="020B0503020204020204" pitchFamily="34" charset="-122"/>
                <a:ea typeface="微软雅黑" panose="020B0503020204020204" pitchFamily="34" charset="-122"/>
                <a:sym typeface="+mn-ea"/>
              </a:rPr>
              <a:t>学生</a:t>
            </a:r>
            <a:r>
              <a:rPr lang="zh-CN" altLang="en-US" sz="2400" b="1" dirty="0" smtClean="0">
                <a:latin typeface="微软雅黑" panose="020B0503020204020204" pitchFamily="34" charset="-122"/>
                <a:ea typeface="微软雅黑" panose="020B0503020204020204" pitchFamily="34" charset="-122"/>
                <a:sym typeface="+mn-ea"/>
              </a:rPr>
              <a:t>宿舍侧面楼梯间与南侧挑空层区域颜色调整为深红色，</a:t>
            </a:r>
            <a:r>
              <a:rPr lang="en-US" altLang="zh-CN" sz="2400" b="1" dirty="0" smtClean="0">
                <a:latin typeface="微软雅黑" panose="020B0503020204020204" pitchFamily="34" charset="-122"/>
                <a:ea typeface="微软雅黑" panose="020B0503020204020204" pitchFamily="34" charset="-122"/>
                <a:sym typeface="+mn-ea"/>
              </a:rPr>
              <a:t>E-2</a:t>
            </a:r>
            <a:r>
              <a:rPr lang="zh-CN" altLang="en-US" sz="2400" b="1" dirty="0" smtClean="0">
                <a:latin typeface="微软雅黑" panose="020B0503020204020204" pitchFamily="34" charset="-122"/>
                <a:ea typeface="微软雅黑" panose="020B0503020204020204" pitchFamily="34" charset="-122"/>
                <a:sym typeface="+mn-ea"/>
              </a:rPr>
              <a:t>侧面楼梯间调整为深红色。</a:t>
            </a:r>
            <a:endParaRPr lang="zh-CN" altLang="en-US" sz="2400" b="1" dirty="0">
              <a:latin typeface="微软雅黑" panose="020B0503020204020204" pitchFamily="34" charset="-122"/>
              <a:ea typeface="微软雅黑" panose="020B0503020204020204" pitchFamily="34" charset="-122"/>
              <a:sym typeface="+mn-ea"/>
            </a:endParaRPr>
          </a:p>
        </p:txBody>
      </p:sp>
      <p:sp>
        <p:nvSpPr>
          <p:cNvPr id="421" name="文本框 420"/>
          <p:cNvSpPr txBox="1"/>
          <p:nvPr/>
        </p:nvSpPr>
        <p:spPr>
          <a:xfrm>
            <a:off x="13186530" y="16182054"/>
            <a:ext cx="2612270" cy="523220"/>
          </a:xfrm>
          <a:prstGeom prst="rect">
            <a:avLst/>
          </a:prstGeom>
          <a:noFill/>
        </p:spPr>
        <p:txBody>
          <a:bodyPr wrap="square" rtlCol="0">
            <a:spAutoFit/>
          </a:bodyPr>
          <a:lstStyle/>
          <a:p>
            <a:r>
              <a:rPr lang="en-US" altLang="zh-CN" sz="2800" dirty="0">
                <a:latin typeface="微软雅黑" panose="020B0503020204020204" pitchFamily="34" charset="-122"/>
                <a:ea typeface="微软雅黑" panose="020B0503020204020204" pitchFamily="34" charset="-122"/>
              </a:rPr>
              <a:t>	</a:t>
            </a:r>
            <a:r>
              <a:rPr lang="zh-CN" altLang="en-US" sz="2800" dirty="0" smtClean="0">
                <a:effectLst/>
                <a:latin typeface="微软雅黑" panose="020B0503020204020204" pitchFamily="34" charset="-122"/>
                <a:ea typeface="微软雅黑" panose="020B0503020204020204" pitchFamily="34" charset="-122"/>
                <a:cs typeface="微软雅黑" panose="020B0503020204020204" pitchFamily="34" charset="-122"/>
                <a:sym typeface="+mn-ea"/>
              </a:rPr>
              <a:t>一层平面图</a:t>
            </a:r>
            <a:endParaRPr lang="en-US" altLang="zh-CN" sz="28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422" name="文本框 421"/>
          <p:cNvSpPr txBox="1"/>
          <p:nvPr/>
        </p:nvSpPr>
        <p:spPr>
          <a:xfrm>
            <a:off x="19655315" y="16182054"/>
            <a:ext cx="2612270" cy="523220"/>
          </a:xfrm>
          <a:prstGeom prst="rect">
            <a:avLst/>
          </a:prstGeom>
          <a:noFill/>
        </p:spPr>
        <p:txBody>
          <a:bodyPr wrap="square" rtlCol="0">
            <a:spAutoFit/>
          </a:bodyPr>
          <a:lstStyle/>
          <a:p>
            <a:r>
              <a:rPr lang="en-US" altLang="zh-CN" sz="2800" dirty="0">
                <a:latin typeface="微软雅黑" panose="020B0503020204020204" pitchFamily="34" charset="-122"/>
                <a:ea typeface="微软雅黑" panose="020B0503020204020204" pitchFamily="34" charset="-122"/>
              </a:rPr>
              <a:t>	</a:t>
            </a:r>
            <a:r>
              <a:rPr lang="zh-CN" altLang="en-US" sz="2800" dirty="0">
                <a:latin typeface="微软雅黑" panose="020B0503020204020204" pitchFamily="34" charset="-122"/>
                <a:ea typeface="微软雅黑" panose="020B0503020204020204" pitchFamily="34" charset="-122"/>
                <a:sym typeface="+mn-ea"/>
              </a:rPr>
              <a:t>二</a:t>
            </a:r>
            <a:r>
              <a:rPr lang="zh-CN" altLang="en-US" sz="2800" dirty="0" smtClean="0">
                <a:effectLst/>
                <a:latin typeface="微软雅黑" panose="020B0503020204020204" pitchFamily="34" charset="-122"/>
                <a:ea typeface="微软雅黑" panose="020B0503020204020204" pitchFamily="34" charset="-122"/>
                <a:cs typeface="微软雅黑" panose="020B0503020204020204" pitchFamily="34" charset="-122"/>
                <a:sym typeface="+mn-ea"/>
              </a:rPr>
              <a:t>层平面图</a:t>
            </a:r>
            <a:endParaRPr lang="en-US" altLang="zh-CN" sz="28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423" name="文本框 422"/>
          <p:cNvSpPr txBox="1"/>
          <p:nvPr/>
        </p:nvSpPr>
        <p:spPr>
          <a:xfrm>
            <a:off x="25355639" y="16182054"/>
            <a:ext cx="2612270" cy="523220"/>
          </a:xfrm>
          <a:prstGeom prst="rect">
            <a:avLst/>
          </a:prstGeom>
          <a:noFill/>
        </p:spPr>
        <p:txBody>
          <a:bodyPr wrap="square" rtlCol="0">
            <a:spAutoFit/>
          </a:bodyPr>
          <a:lstStyle/>
          <a:p>
            <a:r>
              <a:rPr lang="zh-CN" altLang="en-US" sz="2800" dirty="0" smtClean="0">
                <a:latin typeface="微软雅黑" panose="020B0503020204020204" pitchFamily="34" charset="-122"/>
                <a:ea typeface="微软雅黑" panose="020B0503020204020204" pitchFamily="34" charset="-122"/>
                <a:sym typeface="+mn-ea"/>
              </a:rPr>
              <a:t>三</a:t>
            </a:r>
            <a:r>
              <a:rPr lang="zh-CN" altLang="en-US" sz="2800" dirty="0" smtClean="0">
                <a:effectLst/>
                <a:latin typeface="微软雅黑" panose="020B0503020204020204" pitchFamily="34" charset="-122"/>
                <a:ea typeface="微软雅黑" panose="020B0503020204020204" pitchFamily="34" charset="-122"/>
                <a:cs typeface="微软雅黑" panose="020B0503020204020204" pitchFamily="34" charset="-122"/>
                <a:sym typeface="+mn-ea"/>
              </a:rPr>
              <a:t>层平面图</a:t>
            </a:r>
            <a:endParaRPr lang="en-US" altLang="zh-CN" sz="28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424" name="文本框 423"/>
          <p:cNvSpPr txBox="1"/>
          <p:nvPr/>
        </p:nvSpPr>
        <p:spPr>
          <a:xfrm>
            <a:off x="31344835" y="16182054"/>
            <a:ext cx="2612270" cy="523220"/>
          </a:xfrm>
          <a:prstGeom prst="rect">
            <a:avLst/>
          </a:prstGeom>
          <a:noFill/>
        </p:spPr>
        <p:txBody>
          <a:bodyPr wrap="square" rtlCol="0">
            <a:spAutoFit/>
          </a:bodyPr>
          <a:lstStyle/>
          <a:p>
            <a:r>
              <a:rPr lang="zh-CN" altLang="en-US" sz="2800" dirty="0">
                <a:latin typeface="微软雅黑" panose="020B0503020204020204" pitchFamily="34" charset="-122"/>
                <a:ea typeface="微软雅黑" panose="020B0503020204020204" pitchFamily="34" charset="-122"/>
                <a:sym typeface="+mn-ea"/>
              </a:rPr>
              <a:t>四</a:t>
            </a:r>
            <a:r>
              <a:rPr lang="zh-CN" altLang="en-US" sz="2800" dirty="0" smtClean="0">
                <a:effectLst/>
                <a:latin typeface="微软雅黑" panose="020B0503020204020204" pitchFamily="34" charset="-122"/>
                <a:ea typeface="微软雅黑" panose="020B0503020204020204" pitchFamily="34" charset="-122"/>
                <a:cs typeface="微软雅黑" panose="020B0503020204020204" pitchFamily="34" charset="-122"/>
                <a:sym typeface="+mn-ea"/>
              </a:rPr>
              <a:t>层平面图</a:t>
            </a:r>
            <a:endParaRPr lang="en-US" altLang="zh-CN" sz="28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425" name="文本框 424"/>
          <p:cNvSpPr txBox="1"/>
          <p:nvPr/>
        </p:nvSpPr>
        <p:spPr>
          <a:xfrm>
            <a:off x="37178474" y="16182054"/>
            <a:ext cx="2612270" cy="523220"/>
          </a:xfrm>
          <a:prstGeom prst="rect">
            <a:avLst/>
          </a:prstGeom>
          <a:noFill/>
        </p:spPr>
        <p:txBody>
          <a:bodyPr wrap="square" rtlCol="0">
            <a:spAutoFit/>
          </a:bodyPr>
          <a:lstStyle/>
          <a:p>
            <a:r>
              <a:rPr lang="zh-CN" altLang="en-US" sz="2800" dirty="0">
                <a:latin typeface="微软雅黑" panose="020B0503020204020204" pitchFamily="34" charset="-122"/>
                <a:ea typeface="微软雅黑" panose="020B0503020204020204" pitchFamily="34" charset="-122"/>
                <a:sym typeface="+mn-ea"/>
              </a:rPr>
              <a:t>五</a:t>
            </a:r>
            <a:r>
              <a:rPr lang="zh-CN" altLang="en-US" sz="2800" dirty="0" smtClean="0">
                <a:effectLst/>
                <a:latin typeface="微软雅黑" panose="020B0503020204020204" pitchFamily="34" charset="-122"/>
                <a:ea typeface="微软雅黑" panose="020B0503020204020204" pitchFamily="34" charset="-122"/>
                <a:cs typeface="微软雅黑" panose="020B0503020204020204" pitchFamily="34" charset="-122"/>
                <a:sym typeface="+mn-ea"/>
              </a:rPr>
              <a:t>层平面图</a:t>
            </a:r>
            <a:endParaRPr lang="en-US" altLang="zh-CN" sz="28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58" name="图片 57"/>
          <p:cNvPicPr>
            <a:picLocks noChangeAspect="1"/>
          </p:cNvPicPr>
          <p:nvPr/>
        </p:nvPicPr>
        <p:blipFill rotWithShape="1">
          <a:blip r:embed="rId30" cstate="print">
            <a:extLst>
              <a:ext uri="{28A0092B-C50C-407E-A947-70E740481C1C}">
                <a14:useLocalDpi xmlns:a14="http://schemas.microsoft.com/office/drawing/2010/main" val="0"/>
              </a:ext>
            </a:extLst>
          </a:blip>
          <a:srcRect l="20387" r="17113"/>
          <a:stretch>
            <a:fillRect/>
          </a:stretch>
        </p:blipFill>
        <p:spPr>
          <a:xfrm>
            <a:off x="27611818" y="17905565"/>
            <a:ext cx="4343400" cy="4915624"/>
          </a:xfrm>
          <a:prstGeom prst="rect">
            <a:avLst/>
          </a:prstGeom>
        </p:spPr>
      </p:pic>
      <p:graphicFrame>
        <p:nvGraphicFramePr>
          <p:cNvPr id="26" name="表格 25"/>
          <p:cNvGraphicFramePr>
            <a:graphicFrameLocks noGrp="1"/>
          </p:cNvGraphicFramePr>
          <p:nvPr/>
        </p:nvGraphicFramePr>
        <p:xfrm>
          <a:off x="19070567" y="4435275"/>
          <a:ext cx="6367870" cy="6792577"/>
        </p:xfrm>
        <a:graphic>
          <a:graphicData uri="http://schemas.openxmlformats.org/drawingml/2006/table">
            <a:tbl>
              <a:tblPr/>
              <a:tblGrid>
                <a:gridCol w="1709746"/>
                <a:gridCol w="1180028"/>
                <a:gridCol w="1397550"/>
                <a:gridCol w="1033780"/>
                <a:gridCol w="1046766"/>
              </a:tblGrid>
              <a:tr h="547657">
                <a:tc>
                  <a:txBody>
                    <a:bodyPr/>
                    <a:lstStyle/>
                    <a:p>
                      <a:pPr algn="ctr">
                        <a:lnSpc>
                          <a:spcPts val="1500"/>
                        </a:lnSpc>
                        <a:spcAft>
                          <a:spcPts val="0"/>
                        </a:spcAft>
                        <a:tabLst>
                          <a:tab pos="4327525" algn="l"/>
                        </a:tabLst>
                      </a:pPr>
                      <a:r>
                        <a:rPr lang="en-US" sz="1400" kern="100">
                          <a:solidFill>
                            <a:srgbClr val="000000"/>
                          </a:solidFill>
                          <a:effectLst/>
                          <a:latin typeface="微软雅黑" panose="020B0503020204020204" pitchFamily="34" charset="-122"/>
                          <a:ea typeface="微软雅黑" panose="020B0503020204020204" pitchFamily="34" charset="-122"/>
                          <a:cs typeface="..ì."/>
                        </a:rPr>
                        <a:t> </a:t>
                      </a:r>
                      <a:endParaRPr lang="zh-CN" sz="1400">
                        <a:solidFill>
                          <a:srgbClr val="000000"/>
                        </a:solidFill>
                        <a:effectLst/>
                        <a:latin typeface="微软雅黑" panose="020B0503020204020204" pitchFamily="34" charset="-122"/>
                        <a:ea typeface="微软雅黑" panose="020B0503020204020204" pitchFamily="34" charset="-122"/>
                        <a:cs typeface="..ì."/>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tabLst>
                          <a:tab pos="4327525" algn="l"/>
                        </a:tabLst>
                      </a:pPr>
                      <a:r>
                        <a:rPr lang="zh-CN" sz="1400" kern="10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调整前</a:t>
                      </a:r>
                      <a:endParaRPr lang="zh-CN" sz="1400">
                        <a:solidFill>
                          <a:srgbClr val="000000"/>
                        </a:solidFill>
                        <a:effectLst/>
                        <a:latin typeface="微软雅黑" panose="020B0503020204020204" pitchFamily="34" charset="-122"/>
                        <a:ea typeface="微软雅黑" panose="020B0503020204020204" pitchFamily="34" charset="-122"/>
                        <a:cs typeface="..ì."/>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tabLst>
                          <a:tab pos="4327525" algn="l"/>
                        </a:tabLst>
                      </a:pPr>
                      <a:r>
                        <a:rPr lang="zh-CN" sz="1400" kern="10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调整后</a:t>
                      </a:r>
                      <a:endParaRPr lang="zh-CN" sz="1400">
                        <a:solidFill>
                          <a:srgbClr val="000000"/>
                        </a:solidFill>
                        <a:effectLst/>
                        <a:latin typeface="微软雅黑" panose="020B0503020204020204" pitchFamily="34" charset="-122"/>
                        <a:ea typeface="微软雅黑" panose="020B0503020204020204" pitchFamily="34" charset="-122"/>
                        <a:cs typeface="..ì."/>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tabLst>
                          <a:tab pos="4327525" algn="l"/>
                        </a:tabLst>
                      </a:pPr>
                      <a:r>
                        <a:rPr lang="zh-CN" sz="1400" kern="10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差值</a:t>
                      </a:r>
                      <a:endParaRPr lang="zh-CN" sz="1400">
                        <a:solidFill>
                          <a:srgbClr val="000000"/>
                        </a:solidFill>
                        <a:effectLst/>
                        <a:latin typeface="微软雅黑" panose="020B0503020204020204" pitchFamily="34" charset="-122"/>
                        <a:ea typeface="微软雅黑" panose="020B0503020204020204" pitchFamily="34" charset="-122"/>
                        <a:cs typeface="..ì."/>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tabLst>
                          <a:tab pos="4327525" algn="l"/>
                        </a:tabLst>
                      </a:pPr>
                      <a:r>
                        <a:rPr lang="zh-CN" sz="1400" kern="10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规划条件</a:t>
                      </a:r>
                      <a:endParaRPr lang="zh-CN" sz="1400">
                        <a:solidFill>
                          <a:srgbClr val="000000"/>
                        </a:solidFill>
                        <a:effectLst/>
                        <a:latin typeface="微软雅黑" panose="020B0503020204020204" pitchFamily="34" charset="-122"/>
                        <a:ea typeface="微软雅黑" panose="020B0503020204020204" pitchFamily="34" charset="-122"/>
                        <a:cs typeface="..ì."/>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47657">
                <a:tc>
                  <a:txBody>
                    <a:bodyPr/>
                    <a:lstStyle/>
                    <a:p>
                      <a:pPr algn="ctr">
                        <a:lnSpc>
                          <a:spcPts val="1500"/>
                        </a:lnSpc>
                        <a:spcAft>
                          <a:spcPts val="0"/>
                        </a:spcAft>
                        <a:tabLst>
                          <a:tab pos="4327525" algn="l"/>
                        </a:tabLst>
                      </a:pPr>
                      <a:r>
                        <a:rPr lang="zh-CN" sz="1400" kern="10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用地性质</a:t>
                      </a:r>
                      <a:endParaRPr lang="zh-CN" sz="1400">
                        <a:solidFill>
                          <a:srgbClr val="000000"/>
                        </a:solidFill>
                        <a:effectLst/>
                        <a:latin typeface="微软雅黑" panose="020B0503020204020204" pitchFamily="34" charset="-122"/>
                        <a:ea typeface="微软雅黑" panose="020B0503020204020204" pitchFamily="34" charset="-122"/>
                        <a:cs typeface="..ì."/>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tabLst>
                          <a:tab pos="4327525" algn="l"/>
                        </a:tabLst>
                      </a:pPr>
                      <a:r>
                        <a:rPr lang="zh-CN" sz="1400" kern="10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高等院校用地</a:t>
                      </a:r>
                      <a:endParaRPr lang="zh-CN" sz="1400">
                        <a:solidFill>
                          <a:srgbClr val="000000"/>
                        </a:solidFill>
                        <a:effectLst/>
                        <a:latin typeface="微软雅黑" panose="020B0503020204020204" pitchFamily="34" charset="-122"/>
                        <a:ea typeface="微软雅黑" panose="020B0503020204020204" pitchFamily="34" charset="-122"/>
                        <a:cs typeface="..ì."/>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tabLst>
                          <a:tab pos="4327525" algn="l"/>
                        </a:tabLst>
                      </a:pPr>
                      <a:r>
                        <a:rPr lang="zh-CN" sz="1400" kern="10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高等院校用地</a:t>
                      </a:r>
                      <a:endParaRPr lang="zh-CN" sz="1400">
                        <a:solidFill>
                          <a:srgbClr val="000000"/>
                        </a:solidFill>
                        <a:effectLst/>
                        <a:latin typeface="微软雅黑" panose="020B0503020204020204" pitchFamily="34" charset="-122"/>
                        <a:ea typeface="微软雅黑" panose="020B0503020204020204" pitchFamily="34" charset="-122"/>
                        <a:cs typeface="..ì."/>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tabLst>
                          <a:tab pos="4327525" algn="l"/>
                        </a:tabLst>
                      </a:pPr>
                      <a:r>
                        <a:rPr lang="en-US" sz="1400" kern="100">
                          <a:solidFill>
                            <a:srgbClr val="000000"/>
                          </a:solidFill>
                          <a:effectLst/>
                          <a:latin typeface="微软雅黑" panose="020B0503020204020204" pitchFamily="34" charset="-122"/>
                          <a:ea typeface="微软雅黑" panose="020B0503020204020204" pitchFamily="34" charset="-122"/>
                          <a:cs typeface="..ì."/>
                        </a:rPr>
                        <a:t> </a:t>
                      </a:r>
                      <a:endParaRPr lang="zh-CN" sz="1400">
                        <a:solidFill>
                          <a:srgbClr val="000000"/>
                        </a:solidFill>
                        <a:effectLst/>
                        <a:latin typeface="微软雅黑" panose="020B0503020204020204" pitchFamily="34" charset="-122"/>
                        <a:ea typeface="微软雅黑" panose="020B0503020204020204" pitchFamily="34" charset="-122"/>
                        <a:cs typeface="..ì."/>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tabLst>
                          <a:tab pos="4327525" algn="l"/>
                        </a:tabLst>
                      </a:pPr>
                      <a:r>
                        <a:rPr lang="zh-CN" sz="1400" kern="10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高等院校用地</a:t>
                      </a:r>
                      <a:endParaRPr lang="zh-CN" sz="1400">
                        <a:solidFill>
                          <a:srgbClr val="000000"/>
                        </a:solidFill>
                        <a:effectLst/>
                        <a:latin typeface="微软雅黑" panose="020B0503020204020204" pitchFamily="34" charset="-122"/>
                        <a:ea typeface="微软雅黑" panose="020B0503020204020204" pitchFamily="34" charset="-122"/>
                        <a:cs typeface="..ì."/>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47657">
                <a:tc>
                  <a:txBody>
                    <a:bodyPr/>
                    <a:lstStyle/>
                    <a:p>
                      <a:pPr algn="ctr">
                        <a:lnSpc>
                          <a:spcPts val="1500"/>
                        </a:lnSpc>
                        <a:spcAft>
                          <a:spcPts val="0"/>
                        </a:spcAft>
                        <a:tabLst>
                          <a:tab pos="4327525" algn="l"/>
                        </a:tabLst>
                      </a:pPr>
                      <a:r>
                        <a:rPr lang="zh-CN" sz="1400" kern="10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用地面积</a:t>
                      </a:r>
                      <a:endParaRPr lang="zh-CN" sz="1400">
                        <a:solidFill>
                          <a:srgbClr val="000000"/>
                        </a:solidFill>
                        <a:effectLst/>
                        <a:latin typeface="微软雅黑" panose="020B0503020204020204" pitchFamily="34" charset="-122"/>
                        <a:ea typeface="微软雅黑" panose="020B0503020204020204" pitchFamily="34" charset="-122"/>
                        <a:cs typeface="..ì."/>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tabLst>
                          <a:tab pos="4327525" algn="l"/>
                        </a:tabLst>
                      </a:pPr>
                      <a:r>
                        <a:rPr lang="en-US" sz="1400" kern="100">
                          <a:solidFill>
                            <a:srgbClr val="000000"/>
                          </a:solidFill>
                          <a:effectLst/>
                          <a:latin typeface="微软雅黑" panose="020B0503020204020204" pitchFamily="34" charset="-122"/>
                          <a:ea typeface="微软雅黑" panose="020B0503020204020204" pitchFamily="34" charset="-122"/>
                          <a:cs typeface="..ì."/>
                        </a:rPr>
                        <a:t>466688.39</a:t>
                      </a:r>
                      <a:r>
                        <a:rPr lang="zh-CN" sz="1400" kern="10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a:t>
                      </a:r>
                      <a:endParaRPr lang="zh-CN" sz="1400">
                        <a:solidFill>
                          <a:srgbClr val="000000"/>
                        </a:solidFill>
                        <a:effectLst/>
                        <a:latin typeface="微软雅黑" panose="020B0503020204020204" pitchFamily="34" charset="-122"/>
                        <a:ea typeface="微软雅黑" panose="020B0503020204020204" pitchFamily="34" charset="-122"/>
                        <a:cs typeface="..ì."/>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tabLst>
                          <a:tab pos="4327525" algn="l"/>
                        </a:tabLst>
                      </a:pPr>
                      <a:r>
                        <a:rPr lang="en-US" sz="1400" kern="100">
                          <a:solidFill>
                            <a:srgbClr val="000000"/>
                          </a:solidFill>
                          <a:effectLst/>
                          <a:latin typeface="微软雅黑" panose="020B0503020204020204" pitchFamily="34" charset="-122"/>
                          <a:ea typeface="微软雅黑" panose="020B0503020204020204" pitchFamily="34" charset="-122"/>
                          <a:cs typeface="..ì."/>
                        </a:rPr>
                        <a:t>466688.39</a:t>
                      </a:r>
                      <a:r>
                        <a:rPr lang="zh-CN" sz="1400" kern="10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a:t>
                      </a:r>
                      <a:endParaRPr lang="zh-CN" sz="1400">
                        <a:solidFill>
                          <a:srgbClr val="000000"/>
                        </a:solidFill>
                        <a:effectLst/>
                        <a:latin typeface="微软雅黑" panose="020B0503020204020204" pitchFamily="34" charset="-122"/>
                        <a:ea typeface="微软雅黑" panose="020B0503020204020204" pitchFamily="34" charset="-122"/>
                        <a:cs typeface="..ì."/>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tabLst>
                          <a:tab pos="4327525" algn="l"/>
                        </a:tabLst>
                      </a:pPr>
                      <a:r>
                        <a:rPr lang="en-US" sz="1400" kern="100">
                          <a:solidFill>
                            <a:srgbClr val="000000"/>
                          </a:solidFill>
                          <a:effectLst/>
                          <a:latin typeface="微软雅黑" panose="020B0503020204020204" pitchFamily="34" charset="-122"/>
                          <a:ea typeface="微软雅黑" panose="020B0503020204020204" pitchFamily="34" charset="-122"/>
                          <a:cs typeface="..ì."/>
                        </a:rPr>
                        <a:t> </a:t>
                      </a:r>
                      <a:endParaRPr lang="zh-CN" sz="1400">
                        <a:solidFill>
                          <a:srgbClr val="000000"/>
                        </a:solidFill>
                        <a:effectLst/>
                        <a:latin typeface="微软雅黑" panose="020B0503020204020204" pitchFamily="34" charset="-122"/>
                        <a:ea typeface="微软雅黑" panose="020B0503020204020204" pitchFamily="34" charset="-122"/>
                        <a:cs typeface="..ì."/>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tabLst>
                          <a:tab pos="4327525" algn="l"/>
                        </a:tabLst>
                      </a:pPr>
                      <a:r>
                        <a:rPr lang="en-US" sz="1400" kern="100">
                          <a:solidFill>
                            <a:srgbClr val="000000"/>
                          </a:solidFill>
                          <a:effectLst/>
                          <a:latin typeface="微软雅黑" panose="020B0503020204020204" pitchFamily="34" charset="-122"/>
                          <a:ea typeface="微软雅黑" panose="020B0503020204020204" pitchFamily="34" charset="-122"/>
                          <a:cs typeface="..ì."/>
                        </a:rPr>
                        <a:t>466688.39</a:t>
                      </a:r>
                      <a:r>
                        <a:rPr lang="zh-CN" sz="1400" kern="10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a:t>
                      </a:r>
                      <a:endParaRPr lang="zh-CN" sz="1400">
                        <a:solidFill>
                          <a:srgbClr val="000000"/>
                        </a:solidFill>
                        <a:effectLst/>
                        <a:latin typeface="微软雅黑" panose="020B0503020204020204" pitchFamily="34" charset="-122"/>
                        <a:ea typeface="微软雅黑" panose="020B0503020204020204" pitchFamily="34" charset="-122"/>
                        <a:cs typeface="..ì."/>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47657">
                <a:tc>
                  <a:txBody>
                    <a:bodyPr/>
                    <a:lstStyle/>
                    <a:p>
                      <a:pPr algn="ctr">
                        <a:lnSpc>
                          <a:spcPts val="1500"/>
                        </a:lnSpc>
                        <a:spcAft>
                          <a:spcPts val="0"/>
                        </a:spcAft>
                        <a:tabLst>
                          <a:tab pos="4327525" algn="l"/>
                        </a:tabLst>
                      </a:pPr>
                      <a:r>
                        <a:rPr lang="zh-CN" sz="1400" kern="10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总建筑面积</a:t>
                      </a:r>
                      <a:endParaRPr lang="zh-CN" sz="1400">
                        <a:solidFill>
                          <a:srgbClr val="000000"/>
                        </a:solidFill>
                        <a:effectLst/>
                        <a:latin typeface="微软雅黑" panose="020B0503020204020204" pitchFamily="34" charset="-122"/>
                        <a:ea typeface="微软雅黑" panose="020B0503020204020204" pitchFamily="34" charset="-122"/>
                        <a:cs typeface="..ì."/>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tabLst>
                          <a:tab pos="4327525" algn="l"/>
                        </a:tabLst>
                      </a:pPr>
                      <a:r>
                        <a:rPr lang="en-US" sz="1400" kern="100">
                          <a:solidFill>
                            <a:srgbClr val="000000"/>
                          </a:solidFill>
                          <a:effectLst/>
                          <a:latin typeface="微软雅黑" panose="020B0503020204020204" pitchFamily="34" charset="-122"/>
                          <a:ea typeface="微软雅黑" panose="020B0503020204020204" pitchFamily="34" charset="-122"/>
                          <a:cs typeface="..ì."/>
                        </a:rPr>
                        <a:t>336900.49</a:t>
                      </a:r>
                      <a:r>
                        <a:rPr lang="zh-CN" sz="1400" kern="10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a:t>
                      </a:r>
                      <a:endParaRPr lang="zh-CN" sz="1400">
                        <a:solidFill>
                          <a:srgbClr val="000000"/>
                        </a:solidFill>
                        <a:effectLst/>
                        <a:latin typeface="微软雅黑" panose="020B0503020204020204" pitchFamily="34" charset="-122"/>
                        <a:ea typeface="微软雅黑" panose="020B0503020204020204" pitchFamily="34" charset="-122"/>
                        <a:cs typeface="..ì."/>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tabLst>
                          <a:tab pos="4327525" algn="l"/>
                        </a:tabLst>
                      </a:pPr>
                      <a:r>
                        <a:rPr lang="en-US" sz="1400" kern="100">
                          <a:solidFill>
                            <a:srgbClr val="000000"/>
                          </a:solidFill>
                          <a:effectLst/>
                          <a:latin typeface="微软雅黑" panose="020B0503020204020204" pitchFamily="34" charset="-122"/>
                          <a:ea typeface="微软雅黑" panose="020B0503020204020204" pitchFamily="34" charset="-122"/>
                          <a:cs typeface="..ì."/>
                        </a:rPr>
                        <a:t>342960.94</a:t>
                      </a:r>
                      <a:r>
                        <a:rPr lang="zh-CN" sz="1400" kern="10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a:t>
                      </a:r>
                      <a:endParaRPr lang="zh-CN" sz="1400">
                        <a:solidFill>
                          <a:srgbClr val="000000"/>
                        </a:solidFill>
                        <a:effectLst/>
                        <a:latin typeface="微软雅黑" panose="020B0503020204020204" pitchFamily="34" charset="-122"/>
                        <a:ea typeface="微软雅黑" panose="020B0503020204020204" pitchFamily="34" charset="-122"/>
                        <a:cs typeface="..ì."/>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tabLst>
                          <a:tab pos="4327525" algn="l"/>
                        </a:tabLst>
                      </a:pPr>
                      <a:r>
                        <a:rPr lang="en-US" sz="1400" kern="100">
                          <a:solidFill>
                            <a:srgbClr val="000000"/>
                          </a:solidFill>
                          <a:effectLst/>
                          <a:latin typeface="微软雅黑" panose="020B0503020204020204" pitchFamily="34" charset="-122"/>
                          <a:ea typeface="微软雅黑" panose="020B0503020204020204" pitchFamily="34" charset="-122"/>
                          <a:cs typeface="..ì."/>
                        </a:rPr>
                        <a:t>6060.45</a:t>
                      </a:r>
                      <a:r>
                        <a:rPr lang="zh-CN" sz="1400" kern="10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a:t>
                      </a:r>
                      <a:endParaRPr lang="zh-CN" sz="1400">
                        <a:solidFill>
                          <a:srgbClr val="000000"/>
                        </a:solidFill>
                        <a:effectLst/>
                        <a:latin typeface="微软雅黑" panose="020B0503020204020204" pitchFamily="34" charset="-122"/>
                        <a:ea typeface="微软雅黑" panose="020B0503020204020204" pitchFamily="34" charset="-122"/>
                        <a:cs typeface="..ì."/>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tabLst>
                          <a:tab pos="4327525" algn="l"/>
                        </a:tabLst>
                      </a:pPr>
                      <a:r>
                        <a:rPr lang="en-US" sz="1400" kern="100">
                          <a:solidFill>
                            <a:srgbClr val="000000"/>
                          </a:solidFill>
                          <a:effectLst/>
                          <a:latin typeface="微软雅黑" panose="020B0503020204020204" pitchFamily="34" charset="-122"/>
                          <a:ea typeface="微软雅黑" panose="020B0503020204020204" pitchFamily="34" charset="-122"/>
                          <a:cs typeface="..ì."/>
                        </a:rPr>
                        <a:t> </a:t>
                      </a:r>
                      <a:endParaRPr lang="zh-CN" sz="1400">
                        <a:solidFill>
                          <a:srgbClr val="000000"/>
                        </a:solidFill>
                        <a:effectLst/>
                        <a:latin typeface="微软雅黑" panose="020B0503020204020204" pitchFamily="34" charset="-122"/>
                        <a:ea typeface="微软雅黑" panose="020B0503020204020204" pitchFamily="34" charset="-122"/>
                        <a:cs typeface="..ì."/>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47657">
                <a:tc>
                  <a:txBody>
                    <a:bodyPr/>
                    <a:lstStyle/>
                    <a:p>
                      <a:pPr algn="ctr">
                        <a:lnSpc>
                          <a:spcPts val="1500"/>
                        </a:lnSpc>
                        <a:spcAft>
                          <a:spcPts val="0"/>
                        </a:spcAft>
                        <a:tabLst>
                          <a:tab pos="4327525" algn="l"/>
                        </a:tabLst>
                      </a:pPr>
                      <a:r>
                        <a:rPr lang="zh-CN" sz="1400" kern="10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计容建筑面积</a:t>
                      </a:r>
                      <a:endParaRPr lang="zh-CN" sz="1400">
                        <a:solidFill>
                          <a:srgbClr val="000000"/>
                        </a:solidFill>
                        <a:effectLst/>
                        <a:latin typeface="微软雅黑" panose="020B0503020204020204" pitchFamily="34" charset="-122"/>
                        <a:ea typeface="微软雅黑" panose="020B0503020204020204" pitchFamily="34" charset="-122"/>
                        <a:cs typeface="..ì."/>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tabLst>
                          <a:tab pos="4327525" algn="l"/>
                        </a:tabLst>
                      </a:pPr>
                      <a:r>
                        <a:rPr lang="en-US" sz="1400" kern="100">
                          <a:solidFill>
                            <a:srgbClr val="000000"/>
                          </a:solidFill>
                          <a:effectLst/>
                          <a:latin typeface="微软雅黑" panose="020B0503020204020204" pitchFamily="34" charset="-122"/>
                          <a:ea typeface="微软雅黑" panose="020B0503020204020204" pitchFamily="34" charset="-122"/>
                          <a:cs typeface="..ì."/>
                        </a:rPr>
                        <a:t>316051.15</a:t>
                      </a:r>
                      <a:r>
                        <a:rPr lang="zh-CN" sz="1400" kern="10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a:t>
                      </a:r>
                      <a:endParaRPr lang="zh-CN" sz="1400">
                        <a:solidFill>
                          <a:srgbClr val="000000"/>
                        </a:solidFill>
                        <a:effectLst/>
                        <a:latin typeface="微软雅黑" panose="020B0503020204020204" pitchFamily="34" charset="-122"/>
                        <a:ea typeface="微软雅黑" panose="020B0503020204020204" pitchFamily="34" charset="-122"/>
                        <a:cs typeface="..ì."/>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tabLst>
                          <a:tab pos="4327525" algn="l"/>
                        </a:tabLst>
                      </a:pPr>
                      <a:r>
                        <a:rPr lang="en-US" sz="1400" kern="100">
                          <a:solidFill>
                            <a:srgbClr val="000000"/>
                          </a:solidFill>
                          <a:effectLst/>
                          <a:latin typeface="微软雅黑" panose="020B0503020204020204" pitchFamily="34" charset="-122"/>
                          <a:ea typeface="微软雅黑" panose="020B0503020204020204" pitchFamily="34" charset="-122"/>
                          <a:cs typeface="..ì."/>
                        </a:rPr>
                        <a:t>321969.36</a:t>
                      </a:r>
                      <a:r>
                        <a:rPr lang="zh-CN" sz="1400" kern="10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a:t>
                      </a:r>
                      <a:endParaRPr lang="zh-CN" sz="1400">
                        <a:solidFill>
                          <a:srgbClr val="000000"/>
                        </a:solidFill>
                        <a:effectLst/>
                        <a:latin typeface="微软雅黑" panose="020B0503020204020204" pitchFamily="34" charset="-122"/>
                        <a:ea typeface="微软雅黑" panose="020B0503020204020204" pitchFamily="34" charset="-122"/>
                        <a:cs typeface="..ì."/>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tabLst>
                          <a:tab pos="4327525" algn="l"/>
                        </a:tabLst>
                      </a:pPr>
                      <a:r>
                        <a:rPr lang="en-US" sz="1400" kern="100">
                          <a:solidFill>
                            <a:srgbClr val="000000"/>
                          </a:solidFill>
                          <a:effectLst/>
                          <a:latin typeface="微软雅黑" panose="020B0503020204020204" pitchFamily="34" charset="-122"/>
                          <a:ea typeface="微软雅黑" panose="020B0503020204020204" pitchFamily="34" charset="-122"/>
                          <a:cs typeface="..ì."/>
                        </a:rPr>
                        <a:t>5918.21</a:t>
                      </a:r>
                      <a:r>
                        <a:rPr lang="zh-CN" sz="1400" kern="10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a:t>
                      </a:r>
                      <a:endParaRPr lang="zh-CN" sz="1400">
                        <a:solidFill>
                          <a:srgbClr val="000000"/>
                        </a:solidFill>
                        <a:effectLst/>
                        <a:latin typeface="微软雅黑" panose="020B0503020204020204" pitchFamily="34" charset="-122"/>
                        <a:ea typeface="微软雅黑" panose="020B0503020204020204" pitchFamily="34" charset="-122"/>
                        <a:cs typeface="..ì."/>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tabLst>
                          <a:tab pos="4327525" algn="l"/>
                        </a:tabLst>
                      </a:pPr>
                      <a:r>
                        <a:rPr lang="en-US" sz="1400" kern="100">
                          <a:solidFill>
                            <a:srgbClr val="000000"/>
                          </a:solidFill>
                          <a:effectLst/>
                          <a:latin typeface="微软雅黑" panose="020B0503020204020204" pitchFamily="34" charset="-122"/>
                          <a:ea typeface="微软雅黑" panose="020B0503020204020204" pitchFamily="34" charset="-122"/>
                          <a:cs typeface="..ì."/>
                        </a:rPr>
                        <a:t> </a:t>
                      </a:r>
                      <a:endParaRPr lang="zh-CN" sz="1400">
                        <a:solidFill>
                          <a:srgbClr val="000000"/>
                        </a:solidFill>
                        <a:effectLst/>
                        <a:latin typeface="微软雅黑" panose="020B0503020204020204" pitchFamily="34" charset="-122"/>
                        <a:ea typeface="微软雅黑" panose="020B0503020204020204" pitchFamily="34" charset="-122"/>
                        <a:cs typeface="..ì."/>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47657">
                <a:tc>
                  <a:txBody>
                    <a:bodyPr/>
                    <a:lstStyle/>
                    <a:p>
                      <a:pPr algn="ctr">
                        <a:lnSpc>
                          <a:spcPts val="1500"/>
                        </a:lnSpc>
                        <a:spcAft>
                          <a:spcPts val="0"/>
                        </a:spcAft>
                        <a:tabLst>
                          <a:tab pos="4327525" algn="l"/>
                        </a:tabLst>
                      </a:pPr>
                      <a:r>
                        <a:rPr lang="zh-CN" sz="1400" kern="10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不计容建筑面积</a:t>
                      </a:r>
                      <a:endParaRPr lang="zh-CN" sz="1400" dirty="0">
                        <a:solidFill>
                          <a:srgbClr val="000000"/>
                        </a:solidFill>
                        <a:effectLst/>
                        <a:latin typeface="微软雅黑" panose="020B0503020204020204" pitchFamily="34" charset="-122"/>
                        <a:ea typeface="微软雅黑" panose="020B0503020204020204" pitchFamily="34" charset="-122"/>
                        <a:cs typeface="..ì."/>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tabLst>
                          <a:tab pos="4327525" algn="l"/>
                        </a:tabLst>
                      </a:pPr>
                      <a:r>
                        <a:rPr lang="en-US" sz="1400" kern="100" dirty="0">
                          <a:solidFill>
                            <a:srgbClr val="000000"/>
                          </a:solidFill>
                          <a:effectLst/>
                          <a:latin typeface="微软雅黑" panose="020B0503020204020204" pitchFamily="34" charset="-122"/>
                          <a:ea typeface="微软雅黑" panose="020B0503020204020204" pitchFamily="34" charset="-122"/>
                          <a:cs typeface="..ì."/>
                        </a:rPr>
                        <a:t>20849.34</a:t>
                      </a:r>
                      <a:r>
                        <a:rPr lang="zh-CN" sz="1400" kern="10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a:t>
                      </a:r>
                      <a:endParaRPr lang="zh-CN" sz="1400" dirty="0">
                        <a:solidFill>
                          <a:srgbClr val="000000"/>
                        </a:solidFill>
                        <a:effectLst/>
                        <a:latin typeface="微软雅黑" panose="020B0503020204020204" pitchFamily="34" charset="-122"/>
                        <a:ea typeface="微软雅黑" panose="020B0503020204020204" pitchFamily="34" charset="-122"/>
                        <a:cs typeface="..ì."/>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tabLst>
                          <a:tab pos="4327525" algn="l"/>
                        </a:tabLst>
                      </a:pPr>
                      <a:r>
                        <a:rPr lang="en-US" sz="1400" kern="100">
                          <a:solidFill>
                            <a:srgbClr val="000000"/>
                          </a:solidFill>
                          <a:effectLst/>
                          <a:latin typeface="微软雅黑" panose="020B0503020204020204" pitchFamily="34" charset="-122"/>
                          <a:ea typeface="微软雅黑" panose="020B0503020204020204" pitchFamily="34" charset="-122"/>
                          <a:cs typeface="..ì."/>
                        </a:rPr>
                        <a:t>20991.58</a:t>
                      </a:r>
                      <a:r>
                        <a:rPr lang="zh-CN" sz="1400" kern="10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a:t>
                      </a:r>
                      <a:endParaRPr lang="zh-CN" sz="1400">
                        <a:solidFill>
                          <a:srgbClr val="000000"/>
                        </a:solidFill>
                        <a:effectLst/>
                        <a:latin typeface="微软雅黑" panose="020B0503020204020204" pitchFamily="34" charset="-122"/>
                        <a:ea typeface="微软雅黑" panose="020B0503020204020204" pitchFamily="34" charset="-122"/>
                        <a:cs typeface="..ì."/>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tabLst>
                          <a:tab pos="4327525" algn="l"/>
                        </a:tabLst>
                      </a:pPr>
                      <a:r>
                        <a:rPr lang="en-US" sz="1400" kern="100">
                          <a:solidFill>
                            <a:srgbClr val="000000"/>
                          </a:solidFill>
                          <a:effectLst/>
                          <a:latin typeface="微软雅黑" panose="020B0503020204020204" pitchFamily="34" charset="-122"/>
                          <a:ea typeface="微软雅黑" panose="020B0503020204020204" pitchFamily="34" charset="-122"/>
                          <a:cs typeface="..ì."/>
                        </a:rPr>
                        <a:t>142.24</a:t>
                      </a:r>
                      <a:r>
                        <a:rPr lang="zh-CN" sz="1400" kern="10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a:t>
                      </a:r>
                      <a:endParaRPr lang="zh-CN" sz="1400">
                        <a:solidFill>
                          <a:srgbClr val="000000"/>
                        </a:solidFill>
                        <a:effectLst/>
                        <a:latin typeface="微软雅黑" panose="020B0503020204020204" pitchFamily="34" charset="-122"/>
                        <a:ea typeface="微软雅黑" panose="020B0503020204020204" pitchFamily="34" charset="-122"/>
                        <a:cs typeface="..ì."/>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tabLst>
                          <a:tab pos="4327525" algn="l"/>
                        </a:tabLst>
                      </a:pPr>
                      <a:r>
                        <a:rPr lang="en-US" sz="1400" kern="100">
                          <a:solidFill>
                            <a:srgbClr val="000000"/>
                          </a:solidFill>
                          <a:effectLst/>
                          <a:latin typeface="微软雅黑" panose="020B0503020204020204" pitchFamily="34" charset="-122"/>
                          <a:ea typeface="微软雅黑" panose="020B0503020204020204" pitchFamily="34" charset="-122"/>
                          <a:cs typeface="..ì."/>
                        </a:rPr>
                        <a:t> </a:t>
                      </a:r>
                      <a:endParaRPr lang="zh-CN" sz="1400">
                        <a:solidFill>
                          <a:srgbClr val="000000"/>
                        </a:solidFill>
                        <a:effectLst/>
                        <a:latin typeface="微软雅黑" panose="020B0503020204020204" pitchFamily="34" charset="-122"/>
                        <a:ea typeface="微软雅黑" panose="020B0503020204020204" pitchFamily="34" charset="-122"/>
                        <a:cs typeface="..ì."/>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47657">
                <a:tc>
                  <a:txBody>
                    <a:bodyPr/>
                    <a:lstStyle/>
                    <a:p>
                      <a:pPr algn="ctr">
                        <a:lnSpc>
                          <a:spcPts val="1500"/>
                        </a:lnSpc>
                        <a:spcAft>
                          <a:spcPts val="0"/>
                        </a:spcAft>
                        <a:tabLst>
                          <a:tab pos="4327525" algn="l"/>
                        </a:tabLst>
                      </a:pPr>
                      <a:r>
                        <a:rPr lang="zh-CN" sz="1400" kern="10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建筑基底面积</a:t>
                      </a:r>
                      <a:endParaRPr lang="zh-CN" sz="1400">
                        <a:solidFill>
                          <a:srgbClr val="000000"/>
                        </a:solidFill>
                        <a:effectLst/>
                        <a:latin typeface="微软雅黑" panose="020B0503020204020204" pitchFamily="34" charset="-122"/>
                        <a:ea typeface="微软雅黑" panose="020B0503020204020204" pitchFamily="34" charset="-122"/>
                        <a:cs typeface="..ì."/>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tabLst>
                          <a:tab pos="4327525" algn="l"/>
                        </a:tabLst>
                      </a:pPr>
                      <a:r>
                        <a:rPr lang="en-US" sz="1400" kern="100">
                          <a:solidFill>
                            <a:srgbClr val="000000"/>
                          </a:solidFill>
                          <a:effectLst/>
                          <a:latin typeface="微软雅黑" panose="020B0503020204020204" pitchFamily="34" charset="-122"/>
                          <a:ea typeface="微软雅黑" panose="020B0503020204020204" pitchFamily="34" charset="-122"/>
                          <a:cs typeface="..ì."/>
                        </a:rPr>
                        <a:t>103956.92</a:t>
                      </a:r>
                      <a:r>
                        <a:rPr lang="zh-CN" sz="1400" kern="10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a:t>
                      </a:r>
                      <a:endParaRPr lang="zh-CN" sz="1400">
                        <a:solidFill>
                          <a:srgbClr val="000000"/>
                        </a:solidFill>
                        <a:effectLst/>
                        <a:latin typeface="微软雅黑" panose="020B0503020204020204" pitchFamily="34" charset="-122"/>
                        <a:ea typeface="微软雅黑" panose="020B0503020204020204" pitchFamily="34" charset="-122"/>
                        <a:cs typeface="..ì."/>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tabLst>
                          <a:tab pos="4327525" algn="l"/>
                        </a:tabLst>
                      </a:pPr>
                      <a:r>
                        <a:rPr lang="en-US" sz="1400" kern="100">
                          <a:solidFill>
                            <a:srgbClr val="000000"/>
                          </a:solidFill>
                          <a:effectLst/>
                          <a:latin typeface="微软雅黑" panose="020B0503020204020204" pitchFamily="34" charset="-122"/>
                          <a:ea typeface="微软雅黑" panose="020B0503020204020204" pitchFamily="34" charset="-122"/>
                          <a:cs typeface="..ì."/>
                        </a:rPr>
                        <a:t>102522.00</a:t>
                      </a:r>
                      <a:r>
                        <a:rPr lang="zh-CN" sz="1400" kern="10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a:t>
                      </a:r>
                      <a:endParaRPr lang="zh-CN" sz="1400">
                        <a:solidFill>
                          <a:srgbClr val="000000"/>
                        </a:solidFill>
                        <a:effectLst/>
                        <a:latin typeface="微软雅黑" panose="020B0503020204020204" pitchFamily="34" charset="-122"/>
                        <a:ea typeface="微软雅黑" panose="020B0503020204020204" pitchFamily="34" charset="-122"/>
                        <a:cs typeface="..ì."/>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tabLst>
                          <a:tab pos="4327525" algn="l"/>
                        </a:tabLst>
                      </a:pPr>
                      <a:r>
                        <a:rPr lang="en-US" sz="1400" kern="100">
                          <a:solidFill>
                            <a:srgbClr val="000000"/>
                          </a:solidFill>
                          <a:effectLst/>
                          <a:latin typeface="微软雅黑" panose="020B0503020204020204" pitchFamily="34" charset="-122"/>
                          <a:ea typeface="微软雅黑" panose="020B0503020204020204" pitchFamily="34" charset="-122"/>
                          <a:cs typeface="..ì."/>
                        </a:rPr>
                        <a:t>-1434.92</a:t>
                      </a:r>
                      <a:r>
                        <a:rPr lang="zh-CN" sz="1400" kern="10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a:t>
                      </a:r>
                      <a:endParaRPr lang="zh-CN" sz="1400">
                        <a:solidFill>
                          <a:srgbClr val="000000"/>
                        </a:solidFill>
                        <a:effectLst/>
                        <a:latin typeface="微软雅黑" panose="020B0503020204020204" pitchFamily="34" charset="-122"/>
                        <a:ea typeface="微软雅黑" panose="020B0503020204020204" pitchFamily="34" charset="-122"/>
                        <a:cs typeface="..ì."/>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tabLst>
                          <a:tab pos="4327525" algn="l"/>
                        </a:tabLst>
                      </a:pPr>
                      <a:r>
                        <a:rPr lang="en-US" sz="1400" kern="100">
                          <a:solidFill>
                            <a:srgbClr val="000000"/>
                          </a:solidFill>
                          <a:effectLst/>
                          <a:latin typeface="微软雅黑" panose="020B0503020204020204" pitchFamily="34" charset="-122"/>
                          <a:ea typeface="微软雅黑" panose="020B0503020204020204" pitchFamily="34" charset="-122"/>
                          <a:cs typeface="..ì."/>
                        </a:rPr>
                        <a:t> </a:t>
                      </a:r>
                      <a:endParaRPr lang="zh-CN" sz="1400">
                        <a:solidFill>
                          <a:srgbClr val="000000"/>
                        </a:solidFill>
                        <a:effectLst/>
                        <a:latin typeface="微软雅黑" panose="020B0503020204020204" pitchFamily="34" charset="-122"/>
                        <a:ea typeface="微软雅黑" panose="020B0503020204020204" pitchFamily="34" charset="-122"/>
                        <a:cs typeface="..ì."/>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47657">
                <a:tc>
                  <a:txBody>
                    <a:bodyPr/>
                    <a:lstStyle/>
                    <a:p>
                      <a:pPr algn="ctr">
                        <a:lnSpc>
                          <a:spcPts val="1500"/>
                        </a:lnSpc>
                        <a:spcAft>
                          <a:spcPts val="0"/>
                        </a:spcAft>
                        <a:tabLst>
                          <a:tab pos="4327525" algn="l"/>
                        </a:tabLst>
                      </a:pPr>
                      <a:r>
                        <a:rPr lang="zh-CN" sz="1400" kern="10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容积率</a:t>
                      </a:r>
                      <a:endParaRPr lang="zh-CN" sz="1400">
                        <a:solidFill>
                          <a:srgbClr val="000000"/>
                        </a:solidFill>
                        <a:effectLst/>
                        <a:latin typeface="微软雅黑" panose="020B0503020204020204" pitchFamily="34" charset="-122"/>
                        <a:ea typeface="微软雅黑" panose="020B0503020204020204" pitchFamily="34" charset="-122"/>
                        <a:cs typeface="..ì."/>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tabLst>
                          <a:tab pos="4327525" algn="l"/>
                        </a:tabLst>
                      </a:pPr>
                      <a:r>
                        <a:rPr lang="en-US" sz="1400" kern="100">
                          <a:solidFill>
                            <a:srgbClr val="000000"/>
                          </a:solidFill>
                          <a:effectLst/>
                          <a:latin typeface="微软雅黑" panose="020B0503020204020204" pitchFamily="34" charset="-122"/>
                          <a:ea typeface="微软雅黑" panose="020B0503020204020204" pitchFamily="34" charset="-122"/>
                          <a:cs typeface="..ì."/>
                        </a:rPr>
                        <a:t>0.68</a:t>
                      </a:r>
                      <a:endParaRPr lang="zh-CN" sz="1400">
                        <a:solidFill>
                          <a:srgbClr val="000000"/>
                        </a:solidFill>
                        <a:effectLst/>
                        <a:latin typeface="微软雅黑" panose="020B0503020204020204" pitchFamily="34" charset="-122"/>
                        <a:ea typeface="微软雅黑" panose="020B0503020204020204" pitchFamily="34" charset="-122"/>
                        <a:cs typeface="..ì."/>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tabLst>
                          <a:tab pos="4327525" algn="l"/>
                        </a:tabLst>
                      </a:pPr>
                      <a:r>
                        <a:rPr lang="en-US" sz="1400" kern="100">
                          <a:solidFill>
                            <a:srgbClr val="000000"/>
                          </a:solidFill>
                          <a:effectLst/>
                          <a:latin typeface="微软雅黑" panose="020B0503020204020204" pitchFamily="34" charset="-122"/>
                          <a:ea typeface="微软雅黑" panose="020B0503020204020204" pitchFamily="34" charset="-122"/>
                          <a:cs typeface="..ì."/>
                        </a:rPr>
                        <a:t>0.69</a:t>
                      </a:r>
                      <a:endParaRPr lang="zh-CN" sz="1400">
                        <a:solidFill>
                          <a:srgbClr val="000000"/>
                        </a:solidFill>
                        <a:effectLst/>
                        <a:latin typeface="微软雅黑" panose="020B0503020204020204" pitchFamily="34" charset="-122"/>
                        <a:ea typeface="微软雅黑" panose="020B0503020204020204" pitchFamily="34" charset="-122"/>
                        <a:cs typeface="..ì."/>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tabLst>
                          <a:tab pos="4327525" algn="l"/>
                        </a:tabLst>
                      </a:pPr>
                      <a:r>
                        <a:rPr lang="en-US" sz="1400" kern="100">
                          <a:solidFill>
                            <a:srgbClr val="000000"/>
                          </a:solidFill>
                          <a:effectLst/>
                          <a:latin typeface="微软雅黑" panose="020B0503020204020204" pitchFamily="34" charset="-122"/>
                          <a:ea typeface="微软雅黑" panose="020B0503020204020204" pitchFamily="34" charset="-122"/>
                          <a:cs typeface="..ì."/>
                        </a:rPr>
                        <a:t>0.01</a:t>
                      </a:r>
                      <a:endParaRPr lang="zh-CN" sz="1400">
                        <a:solidFill>
                          <a:srgbClr val="000000"/>
                        </a:solidFill>
                        <a:effectLst/>
                        <a:latin typeface="微软雅黑" panose="020B0503020204020204" pitchFamily="34" charset="-122"/>
                        <a:ea typeface="微软雅黑" panose="020B0503020204020204" pitchFamily="34" charset="-122"/>
                        <a:cs typeface="..ì."/>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tabLst>
                          <a:tab pos="4327525" algn="l"/>
                        </a:tabLst>
                      </a:pPr>
                      <a:r>
                        <a:rPr lang="en-US" sz="1400" kern="100">
                          <a:solidFill>
                            <a:srgbClr val="000000"/>
                          </a:solidFill>
                          <a:effectLst/>
                          <a:latin typeface="微软雅黑" panose="020B0503020204020204" pitchFamily="34" charset="-122"/>
                          <a:ea typeface="微软雅黑" panose="020B0503020204020204" pitchFamily="34" charset="-122"/>
                          <a:cs typeface="..ì."/>
                        </a:rPr>
                        <a:t>0.5-1.0</a:t>
                      </a:r>
                      <a:endParaRPr lang="zh-CN" sz="1400">
                        <a:solidFill>
                          <a:srgbClr val="000000"/>
                        </a:solidFill>
                        <a:effectLst/>
                        <a:latin typeface="微软雅黑" panose="020B0503020204020204" pitchFamily="34" charset="-122"/>
                        <a:ea typeface="微软雅黑" panose="020B0503020204020204" pitchFamily="34" charset="-122"/>
                        <a:cs typeface="..ì."/>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47657">
                <a:tc>
                  <a:txBody>
                    <a:bodyPr/>
                    <a:lstStyle/>
                    <a:p>
                      <a:pPr algn="ctr">
                        <a:lnSpc>
                          <a:spcPts val="1500"/>
                        </a:lnSpc>
                        <a:spcAft>
                          <a:spcPts val="0"/>
                        </a:spcAft>
                        <a:tabLst>
                          <a:tab pos="4327525" algn="l"/>
                        </a:tabLst>
                      </a:pPr>
                      <a:r>
                        <a:rPr lang="zh-CN" sz="1400" kern="10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建筑密度</a:t>
                      </a:r>
                      <a:endParaRPr lang="zh-CN" sz="1400">
                        <a:solidFill>
                          <a:srgbClr val="000000"/>
                        </a:solidFill>
                        <a:effectLst/>
                        <a:latin typeface="微软雅黑" panose="020B0503020204020204" pitchFamily="34" charset="-122"/>
                        <a:ea typeface="微软雅黑" panose="020B0503020204020204" pitchFamily="34" charset="-122"/>
                        <a:cs typeface="..ì."/>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tabLst>
                          <a:tab pos="4327525" algn="l"/>
                        </a:tabLst>
                      </a:pPr>
                      <a:r>
                        <a:rPr lang="en-US" sz="1400" kern="100">
                          <a:solidFill>
                            <a:srgbClr val="000000"/>
                          </a:solidFill>
                          <a:effectLst/>
                          <a:latin typeface="微软雅黑" panose="020B0503020204020204" pitchFamily="34" charset="-122"/>
                          <a:ea typeface="微软雅黑" panose="020B0503020204020204" pitchFamily="34" charset="-122"/>
                          <a:cs typeface="..ì."/>
                        </a:rPr>
                        <a:t>22.28%</a:t>
                      </a:r>
                      <a:endParaRPr lang="zh-CN" sz="1400">
                        <a:solidFill>
                          <a:srgbClr val="000000"/>
                        </a:solidFill>
                        <a:effectLst/>
                        <a:latin typeface="微软雅黑" panose="020B0503020204020204" pitchFamily="34" charset="-122"/>
                        <a:ea typeface="微软雅黑" panose="020B0503020204020204" pitchFamily="34" charset="-122"/>
                        <a:cs typeface="..ì."/>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tabLst>
                          <a:tab pos="4327525" algn="l"/>
                        </a:tabLst>
                      </a:pPr>
                      <a:r>
                        <a:rPr lang="en-US" sz="1400" kern="100">
                          <a:solidFill>
                            <a:srgbClr val="000000"/>
                          </a:solidFill>
                          <a:effectLst/>
                          <a:latin typeface="微软雅黑" panose="020B0503020204020204" pitchFamily="34" charset="-122"/>
                          <a:ea typeface="微软雅黑" panose="020B0503020204020204" pitchFamily="34" charset="-122"/>
                          <a:cs typeface="..ì."/>
                        </a:rPr>
                        <a:t>21.97%</a:t>
                      </a:r>
                      <a:endParaRPr lang="zh-CN" sz="1400">
                        <a:solidFill>
                          <a:srgbClr val="000000"/>
                        </a:solidFill>
                        <a:effectLst/>
                        <a:latin typeface="微软雅黑" panose="020B0503020204020204" pitchFamily="34" charset="-122"/>
                        <a:ea typeface="微软雅黑" panose="020B0503020204020204" pitchFamily="34" charset="-122"/>
                        <a:cs typeface="..ì."/>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tabLst>
                          <a:tab pos="4327525" algn="l"/>
                        </a:tabLst>
                      </a:pPr>
                      <a:r>
                        <a:rPr lang="en-US" sz="1400" kern="100">
                          <a:solidFill>
                            <a:srgbClr val="000000"/>
                          </a:solidFill>
                          <a:effectLst/>
                          <a:latin typeface="微软雅黑" panose="020B0503020204020204" pitchFamily="34" charset="-122"/>
                          <a:ea typeface="微软雅黑" panose="020B0503020204020204" pitchFamily="34" charset="-122"/>
                          <a:cs typeface="..ì."/>
                        </a:rPr>
                        <a:t>-0.31%</a:t>
                      </a:r>
                      <a:endParaRPr lang="zh-CN" sz="1400">
                        <a:solidFill>
                          <a:srgbClr val="000000"/>
                        </a:solidFill>
                        <a:effectLst/>
                        <a:latin typeface="微软雅黑" panose="020B0503020204020204" pitchFamily="34" charset="-122"/>
                        <a:ea typeface="微软雅黑" panose="020B0503020204020204" pitchFamily="34" charset="-122"/>
                        <a:cs typeface="..ì."/>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tabLst>
                          <a:tab pos="4327525" algn="l"/>
                        </a:tabLst>
                      </a:pPr>
                      <a:r>
                        <a:rPr lang="zh-CN" sz="1400" kern="10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不大于</a:t>
                      </a:r>
                      <a:r>
                        <a:rPr lang="en-US" sz="1400" kern="100">
                          <a:solidFill>
                            <a:srgbClr val="000000"/>
                          </a:solidFill>
                          <a:effectLst/>
                          <a:latin typeface="微软雅黑" panose="020B0503020204020204" pitchFamily="34" charset="-122"/>
                          <a:ea typeface="微软雅黑" panose="020B0503020204020204" pitchFamily="34" charset="-122"/>
                          <a:cs typeface="..ì."/>
                        </a:rPr>
                        <a:t>30%</a:t>
                      </a:r>
                      <a:endParaRPr lang="zh-CN" sz="1400">
                        <a:solidFill>
                          <a:srgbClr val="000000"/>
                        </a:solidFill>
                        <a:effectLst/>
                        <a:latin typeface="微软雅黑" panose="020B0503020204020204" pitchFamily="34" charset="-122"/>
                        <a:ea typeface="微软雅黑" panose="020B0503020204020204" pitchFamily="34" charset="-122"/>
                        <a:cs typeface="..ì."/>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47657">
                <a:tc>
                  <a:txBody>
                    <a:bodyPr/>
                    <a:lstStyle/>
                    <a:p>
                      <a:pPr algn="ctr">
                        <a:lnSpc>
                          <a:spcPts val="1500"/>
                        </a:lnSpc>
                        <a:spcAft>
                          <a:spcPts val="0"/>
                        </a:spcAft>
                        <a:tabLst>
                          <a:tab pos="4327525" algn="l"/>
                        </a:tabLst>
                      </a:pPr>
                      <a:r>
                        <a:rPr lang="zh-CN" sz="1400" kern="10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绿地率</a:t>
                      </a:r>
                      <a:endParaRPr lang="zh-CN" sz="1400" dirty="0">
                        <a:solidFill>
                          <a:srgbClr val="000000"/>
                        </a:solidFill>
                        <a:effectLst/>
                        <a:latin typeface="微软雅黑" panose="020B0503020204020204" pitchFamily="34" charset="-122"/>
                        <a:ea typeface="微软雅黑" panose="020B0503020204020204" pitchFamily="34" charset="-122"/>
                        <a:cs typeface="..ì."/>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tabLst>
                          <a:tab pos="4327525" algn="l"/>
                        </a:tabLst>
                      </a:pPr>
                      <a:r>
                        <a:rPr lang="en-US" sz="1400" kern="100">
                          <a:solidFill>
                            <a:srgbClr val="000000"/>
                          </a:solidFill>
                          <a:effectLst/>
                          <a:latin typeface="微软雅黑" panose="020B0503020204020204" pitchFamily="34" charset="-122"/>
                          <a:ea typeface="微软雅黑" panose="020B0503020204020204" pitchFamily="34" charset="-122"/>
                          <a:cs typeface="..ì."/>
                        </a:rPr>
                        <a:t>30.12%</a:t>
                      </a:r>
                      <a:endParaRPr lang="zh-CN" sz="1400">
                        <a:solidFill>
                          <a:srgbClr val="000000"/>
                        </a:solidFill>
                        <a:effectLst/>
                        <a:latin typeface="微软雅黑" panose="020B0503020204020204" pitchFamily="34" charset="-122"/>
                        <a:ea typeface="微软雅黑" panose="020B0503020204020204" pitchFamily="34" charset="-122"/>
                        <a:cs typeface="..ì."/>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tabLst>
                          <a:tab pos="4327525" algn="l"/>
                        </a:tabLst>
                      </a:pPr>
                      <a:r>
                        <a:rPr lang="en-US" sz="1400" kern="100">
                          <a:solidFill>
                            <a:srgbClr val="000000"/>
                          </a:solidFill>
                          <a:effectLst/>
                          <a:latin typeface="微软雅黑" panose="020B0503020204020204" pitchFamily="34" charset="-122"/>
                          <a:ea typeface="微软雅黑" panose="020B0503020204020204" pitchFamily="34" charset="-122"/>
                          <a:cs typeface="..ì."/>
                        </a:rPr>
                        <a:t>30.12%</a:t>
                      </a:r>
                      <a:endParaRPr lang="zh-CN" sz="1400">
                        <a:solidFill>
                          <a:srgbClr val="000000"/>
                        </a:solidFill>
                        <a:effectLst/>
                        <a:latin typeface="微软雅黑" panose="020B0503020204020204" pitchFamily="34" charset="-122"/>
                        <a:ea typeface="微软雅黑" panose="020B0503020204020204" pitchFamily="34" charset="-122"/>
                        <a:cs typeface="..ì."/>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tabLst>
                          <a:tab pos="4327525" algn="l"/>
                        </a:tabLst>
                      </a:pPr>
                      <a:r>
                        <a:rPr lang="en-US" sz="1400" kern="100">
                          <a:solidFill>
                            <a:srgbClr val="000000"/>
                          </a:solidFill>
                          <a:effectLst/>
                          <a:latin typeface="微软雅黑" panose="020B0503020204020204" pitchFamily="34" charset="-122"/>
                          <a:ea typeface="微软雅黑" panose="020B0503020204020204" pitchFamily="34" charset="-122"/>
                          <a:cs typeface="..ì."/>
                        </a:rPr>
                        <a:t> </a:t>
                      </a:r>
                      <a:endParaRPr lang="zh-CN" sz="1400">
                        <a:solidFill>
                          <a:srgbClr val="000000"/>
                        </a:solidFill>
                        <a:effectLst/>
                        <a:latin typeface="微软雅黑" panose="020B0503020204020204" pitchFamily="34" charset="-122"/>
                        <a:ea typeface="微软雅黑" panose="020B0503020204020204" pitchFamily="34" charset="-122"/>
                        <a:cs typeface="..ì."/>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tabLst>
                          <a:tab pos="4327525" algn="l"/>
                        </a:tabLst>
                      </a:pPr>
                      <a:r>
                        <a:rPr lang="zh-CN" sz="1400" kern="10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不小于</a:t>
                      </a:r>
                      <a:r>
                        <a:rPr lang="en-US" sz="1400" kern="100">
                          <a:solidFill>
                            <a:srgbClr val="000000"/>
                          </a:solidFill>
                          <a:effectLst/>
                          <a:latin typeface="微软雅黑" panose="020B0503020204020204" pitchFamily="34" charset="-122"/>
                          <a:ea typeface="微软雅黑" panose="020B0503020204020204" pitchFamily="34" charset="-122"/>
                          <a:cs typeface="..ì."/>
                        </a:rPr>
                        <a:t>30%</a:t>
                      </a:r>
                      <a:endParaRPr lang="zh-CN" sz="1400">
                        <a:solidFill>
                          <a:srgbClr val="000000"/>
                        </a:solidFill>
                        <a:effectLst/>
                        <a:latin typeface="微软雅黑" panose="020B0503020204020204" pitchFamily="34" charset="-122"/>
                        <a:ea typeface="微软雅黑" panose="020B0503020204020204" pitchFamily="34" charset="-122"/>
                        <a:cs typeface="..ì."/>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47657">
                <a:tc>
                  <a:txBody>
                    <a:bodyPr/>
                    <a:lstStyle/>
                    <a:p>
                      <a:pPr algn="ctr">
                        <a:lnSpc>
                          <a:spcPts val="1500"/>
                        </a:lnSpc>
                        <a:spcAft>
                          <a:spcPts val="0"/>
                        </a:spcAft>
                        <a:tabLst>
                          <a:tab pos="4327525" algn="l"/>
                        </a:tabLst>
                      </a:pPr>
                      <a:r>
                        <a:rPr lang="zh-CN" sz="1400" kern="10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建筑高度</a:t>
                      </a:r>
                      <a:endParaRPr lang="zh-CN" sz="1400">
                        <a:solidFill>
                          <a:srgbClr val="000000"/>
                        </a:solidFill>
                        <a:effectLst/>
                        <a:latin typeface="微软雅黑" panose="020B0503020204020204" pitchFamily="34" charset="-122"/>
                        <a:ea typeface="微软雅黑" panose="020B0503020204020204" pitchFamily="34" charset="-122"/>
                        <a:cs typeface="..ì."/>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tabLst>
                          <a:tab pos="4327525" algn="l"/>
                        </a:tabLst>
                      </a:pPr>
                      <a:r>
                        <a:rPr lang="en-US" sz="1400" kern="100">
                          <a:solidFill>
                            <a:srgbClr val="000000"/>
                          </a:solidFill>
                          <a:effectLst/>
                          <a:latin typeface="微软雅黑" panose="020B0503020204020204" pitchFamily="34" charset="-122"/>
                          <a:ea typeface="微软雅黑" panose="020B0503020204020204" pitchFamily="34" charset="-122"/>
                          <a:cs typeface="..ì."/>
                        </a:rPr>
                        <a:t>50.00</a:t>
                      </a:r>
                      <a:r>
                        <a:rPr lang="zh-CN" sz="140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米</a:t>
                      </a:r>
                      <a:endParaRPr lang="zh-CN" sz="1400">
                        <a:solidFill>
                          <a:srgbClr val="000000"/>
                        </a:solidFill>
                        <a:effectLst/>
                        <a:latin typeface="微软雅黑" panose="020B0503020204020204" pitchFamily="34" charset="-122"/>
                        <a:ea typeface="微软雅黑" panose="020B0503020204020204" pitchFamily="34" charset="-122"/>
                        <a:cs typeface="..ì."/>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tabLst>
                          <a:tab pos="4327525" algn="l"/>
                        </a:tabLst>
                      </a:pPr>
                      <a:r>
                        <a:rPr lang="en-US" sz="1400" kern="100">
                          <a:solidFill>
                            <a:srgbClr val="000000"/>
                          </a:solidFill>
                          <a:effectLst/>
                          <a:latin typeface="微软雅黑" panose="020B0503020204020204" pitchFamily="34" charset="-122"/>
                          <a:ea typeface="微软雅黑" panose="020B0503020204020204" pitchFamily="34" charset="-122"/>
                          <a:cs typeface="..ì."/>
                        </a:rPr>
                        <a:t>50.00</a:t>
                      </a:r>
                      <a:r>
                        <a:rPr lang="zh-CN" sz="140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米</a:t>
                      </a:r>
                      <a:endParaRPr lang="zh-CN" sz="1400">
                        <a:solidFill>
                          <a:srgbClr val="000000"/>
                        </a:solidFill>
                        <a:effectLst/>
                        <a:latin typeface="微软雅黑" panose="020B0503020204020204" pitchFamily="34" charset="-122"/>
                        <a:ea typeface="微软雅黑" panose="020B0503020204020204" pitchFamily="34" charset="-122"/>
                        <a:cs typeface="..ì."/>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tabLst>
                          <a:tab pos="4327525" algn="l"/>
                        </a:tabLst>
                      </a:pPr>
                      <a:r>
                        <a:rPr lang="en-US" sz="1400" kern="100">
                          <a:solidFill>
                            <a:srgbClr val="000000"/>
                          </a:solidFill>
                          <a:effectLst/>
                          <a:latin typeface="微软雅黑" panose="020B0503020204020204" pitchFamily="34" charset="-122"/>
                          <a:ea typeface="微软雅黑" panose="020B0503020204020204" pitchFamily="34" charset="-122"/>
                          <a:cs typeface="..ì."/>
                        </a:rPr>
                        <a:t> </a:t>
                      </a:r>
                      <a:endParaRPr lang="zh-CN" sz="1400">
                        <a:solidFill>
                          <a:srgbClr val="000000"/>
                        </a:solidFill>
                        <a:effectLst/>
                        <a:latin typeface="微软雅黑" panose="020B0503020204020204" pitchFamily="34" charset="-122"/>
                        <a:ea typeface="微软雅黑" panose="020B0503020204020204" pitchFamily="34" charset="-122"/>
                        <a:cs typeface="..ì."/>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tabLst>
                          <a:tab pos="4327525" algn="l"/>
                        </a:tabLst>
                      </a:pPr>
                      <a:r>
                        <a:rPr lang="zh-CN" sz="1400" kern="10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不大于</a:t>
                      </a:r>
                      <a:r>
                        <a:rPr lang="en-US" sz="1400" kern="100">
                          <a:solidFill>
                            <a:srgbClr val="000000"/>
                          </a:solidFill>
                          <a:effectLst/>
                          <a:latin typeface="微软雅黑" panose="020B0503020204020204" pitchFamily="34" charset="-122"/>
                          <a:ea typeface="微软雅黑" panose="020B0503020204020204" pitchFamily="34" charset="-122"/>
                          <a:cs typeface="..ì."/>
                        </a:rPr>
                        <a:t>50</a:t>
                      </a:r>
                      <a:r>
                        <a:rPr lang="zh-CN" sz="140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米</a:t>
                      </a:r>
                      <a:endParaRPr lang="zh-CN" sz="1400">
                        <a:solidFill>
                          <a:srgbClr val="000000"/>
                        </a:solidFill>
                        <a:effectLst/>
                        <a:latin typeface="微软雅黑" panose="020B0503020204020204" pitchFamily="34" charset="-122"/>
                        <a:ea typeface="微软雅黑" panose="020B0503020204020204" pitchFamily="34" charset="-122"/>
                        <a:cs typeface="..ì."/>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86438">
                <a:tc>
                  <a:txBody>
                    <a:bodyPr/>
                    <a:lstStyle/>
                    <a:p>
                      <a:pPr algn="ctr">
                        <a:lnSpc>
                          <a:spcPts val="1500"/>
                        </a:lnSpc>
                        <a:spcAft>
                          <a:spcPts val="0"/>
                        </a:spcAft>
                        <a:tabLst>
                          <a:tab pos="4327525" algn="l"/>
                        </a:tabLst>
                      </a:pPr>
                      <a:r>
                        <a:rPr lang="zh-CN" sz="1400" kern="10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机动车停车位</a:t>
                      </a:r>
                      <a:endParaRPr lang="zh-CN" sz="1400">
                        <a:solidFill>
                          <a:srgbClr val="000000"/>
                        </a:solidFill>
                        <a:effectLst/>
                        <a:latin typeface="微软雅黑" panose="020B0503020204020204" pitchFamily="34" charset="-122"/>
                        <a:ea typeface="微软雅黑" panose="020B0503020204020204" pitchFamily="34" charset="-122"/>
                        <a:cs typeface="..ì."/>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tabLst>
                          <a:tab pos="4327525" algn="l"/>
                        </a:tabLst>
                      </a:pPr>
                      <a:r>
                        <a:rPr lang="en-US" sz="1400" kern="100" dirty="0">
                          <a:solidFill>
                            <a:srgbClr val="000000"/>
                          </a:solidFill>
                          <a:effectLst/>
                          <a:latin typeface="微软雅黑" panose="020B0503020204020204" pitchFamily="34" charset="-122"/>
                          <a:ea typeface="微软雅黑" panose="020B0503020204020204" pitchFamily="34" charset="-122"/>
                          <a:cs typeface="..ì."/>
                        </a:rPr>
                        <a:t>1292</a:t>
                      </a:r>
                      <a:r>
                        <a:rPr lang="zh-CN" sz="1400" kern="10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个（其中地上</a:t>
                      </a:r>
                      <a:r>
                        <a:rPr lang="en-US" sz="1400" kern="100" dirty="0">
                          <a:solidFill>
                            <a:srgbClr val="000000"/>
                          </a:solidFill>
                          <a:effectLst/>
                          <a:latin typeface="微软雅黑" panose="020B0503020204020204" pitchFamily="34" charset="-122"/>
                          <a:ea typeface="微软雅黑" panose="020B0503020204020204" pitchFamily="34" charset="-122"/>
                          <a:cs typeface="..ì."/>
                        </a:rPr>
                        <a:t>1034</a:t>
                      </a:r>
                      <a:r>
                        <a:rPr lang="zh-CN" sz="1400" kern="10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个，地下</a:t>
                      </a:r>
                      <a:r>
                        <a:rPr lang="en-US" sz="1400" kern="100" dirty="0">
                          <a:solidFill>
                            <a:srgbClr val="000000"/>
                          </a:solidFill>
                          <a:effectLst/>
                          <a:latin typeface="微软雅黑" panose="020B0503020204020204" pitchFamily="34" charset="-122"/>
                          <a:ea typeface="微软雅黑" panose="020B0503020204020204" pitchFamily="34" charset="-122"/>
                          <a:cs typeface="..ì."/>
                        </a:rPr>
                        <a:t>258</a:t>
                      </a:r>
                      <a:r>
                        <a:rPr lang="zh-CN" sz="1400" kern="10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个）</a:t>
                      </a:r>
                      <a:endParaRPr lang="zh-CN" sz="1400" dirty="0">
                        <a:solidFill>
                          <a:srgbClr val="000000"/>
                        </a:solidFill>
                        <a:effectLst/>
                        <a:latin typeface="微软雅黑" panose="020B0503020204020204" pitchFamily="34" charset="-122"/>
                        <a:ea typeface="微软雅黑" panose="020B0503020204020204" pitchFamily="34" charset="-122"/>
                        <a:cs typeface="..ì."/>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tabLst>
                          <a:tab pos="4327525" algn="l"/>
                        </a:tabLst>
                      </a:pPr>
                      <a:r>
                        <a:rPr lang="en-US" sz="1400" kern="100">
                          <a:solidFill>
                            <a:srgbClr val="000000"/>
                          </a:solidFill>
                          <a:effectLst/>
                          <a:latin typeface="微软雅黑" panose="020B0503020204020204" pitchFamily="34" charset="-122"/>
                          <a:ea typeface="微软雅黑" panose="020B0503020204020204" pitchFamily="34" charset="-122"/>
                          <a:cs typeface="..ì."/>
                        </a:rPr>
                        <a:t>1342</a:t>
                      </a:r>
                      <a:r>
                        <a:rPr lang="zh-CN" sz="1400" kern="10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个（其中地上</a:t>
                      </a:r>
                      <a:r>
                        <a:rPr lang="en-US" sz="1400" kern="100">
                          <a:solidFill>
                            <a:srgbClr val="000000"/>
                          </a:solidFill>
                          <a:effectLst/>
                          <a:latin typeface="微软雅黑" panose="020B0503020204020204" pitchFamily="34" charset="-122"/>
                          <a:ea typeface="微软雅黑" panose="020B0503020204020204" pitchFamily="34" charset="-122"/>
                          <a:cs typeface="..ì."/>
                        </a:rPr>
                        <a:t>1084</a:t>
                      </a:r>
                      <a:r>
                        <a:rPr lang="zh-CN" sz="1400" kern="10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个，地下</a:t>
                      </a:r>
                      <a:r>
                        <a:rPr lang="en-US" sz="1400" kern="100">
                          <a:solidFill>
                            <a:srgbClr val="000000"/>
                          </a:solidFill>
                          <a:effectLst/>
                          <a:latin typeface="微软雅黑" panose="020B0503020204020204" pitchFamily="34" charset="-122"/>
                          <a:ea typeface="微软雅黑" panose="020B0503020204020204" pitchFamily="34" charset="-122"/>
                          <a:cs typeface="..ì."/>
                        </a:rPr>
                        <a:t>258</a:t>
                      </a:r>
                      <a:r>
                        <a:rPr lang="zh-CN" sz="1400" kern="10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个）</a:t>
                      </a:r>
                      <a:endParaRPr lang="zh-CN" sz="1400">
                        <a:solidFill>
                          <a:srgbClr val="000000"/>
                        </a:solidFill>
                        <a:effectLst/>
                        <a:latin typeface="微软雅黑" panose="020B0503020204020204" pitchFamily="34" charset="-122"/>
                        <a:ea typeface="微软雅黑" panose="020B0503020204020204" pitchFamily="34" charset="-122"/>
                        <a:cs typeface="..ì."/>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tabLst>
                          <a:tab pos="4327525" algn="l"/>
                        </a:tabLst>
                      </a:pPr>
                      <a:r>
                        <a:rPr lang="en-US" sz="1400" kern="100">
                          <a:solidFill>
                            <a:srgbClr val="000000"/>
                          </a:solidFill>
                          <a:effectLst/>
                          <a:latin typeface="微软雅黑" panose="020B0503020204020204" pitchFamily="34" charset="-122"/>
                          <a:ea typeface="微软雅黑" panose="020B0503020204020204" pitchFamily="34" charset="-122"/>
                          <a:cs typeface="..ì."/>
                        </a:rPr>
                        <a:t>50</a:t>
                      </a:r>
                      <a:r>
                        <a:rPr lang="zh-CN" sz="1400" kern="10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个</a:t>
                      </a:r>
                      <a:endParaRPr lang="zh-CN" sz="1400">
                        <a:solidFill>
                          <a:srgbClr val="000000"/>
                        </a:solidFill>
                        <a:effectLst/>
                        <a:latin typeface="微软雅黑" panose="020B0503020204020204" pitchFamily="34" charset="-122"/>
                        <a:ea typeface="微软雅黑" panose="020B0503020204020204" pitchFamily="34" charset="-122"/>
                        <a:cs typeface="..ì."/>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00"/>
                        </a:lnSpc>
                        <a:spcAft>
                          <a:spcPts val="0"/>
                        </a:spcAft>
                        <a:tabLst>
                          <a:tab pos="4327525" algn="l"/>
                        </a:tabLst>
                      </a:pPr>
                      <a:r>
                        <a:rPr lang="zh-CN" sz="1400" kern="10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按照不少于</a:t>
                      </a:r>
                      <a:r>
                        <a:rPr lang="en-US" sz="1400" kern="100" dirty="0">
                          <a:solidFill>
                            <a:srgbClr val="000000"/>
                          </a:solidFill>
                          <a:effectLst/>
                          <a:latin typeface="微软雅黑" panose="020B0503020204020204" pitchFamily="34" charset="-122"/>
                          <a:ea typeface="微软雅黑" panose="020B0503020204020204" pitchFamily="34" charset="-122"/>
                          <a:cs typeface="..ì."/>
                        </a:rPr>
                        <a:t>0.4</a:t>
                      </a:r>
                      <a:r>
                        <a:rPr lang="zh-CN" sz="1400" kern="10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车位</a:t>
                      </a:r>
                      <a:r>
                        <a:rPr lang="en-US" sz="1400" kern="100" dirty="0">
                          <a:solidFill>
                            <a:srgbClr val="000000"/>
                          </a:solidFill>
                          <a:effectLst/>
                          <a:latin typeface="微软雅黑" panose="020B0503020204020204" pitchFamily="34" charset="-122"/>
                          <a:ea typeface="微软雅黑" panose="020B0503020204020204" pitchFamily="34" charset="-122"/>
                          <a:cs typeface="..ì."/>
                        </a:rPr>
                        <a:t>/100</a:t>
                      </a:r>
                      <a:r>
                        <a:rPr lang="zh-CN" sz="1400" kern="100"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㎡建筑面积要求配置</a:t>
                      </a:r>
                      <a:endParaRPr lang="zh-CN" sz="1400" dirty="0">
                        <a:solidFill>
                          <a:srgbClr val="000000"/>
                        </a:solidFill>
                        <a:effectLst/>
                        <a:latin typeface="微软雅黑" panose="020B0503020204020204" pitchFamily="34" charset="-122"/>
                        <a:ea typeface="微软雅黑" panose="020B0503020204020204" pitchFamily="34" charset="-122"/>
                        <a:cs typeface="..ì."/>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75" name="文本框 74"/>
          <p:cNvSpPr txBox="1"/>
          <p:nvPr/>
        </p:nvSpPr>
        <p:spPr>
          <a:xfrm>
            <a:off x="40397626" y="6632977"/>
            <a:ext cx="2612270" cy="523220"/>
          </a:xfrm>
          <a:prstGeom prst="rect">
            <a:avLst/>
          </a:prstGeom>
          <a:noFill/>
        </p:spPr>
        <p:txBody>
          <a:bodyPr wrap="square" rtlCol="0">
            <a:spAutoFit/>
          </a:bodyPr>
          <a:lstStyle/>
          <a:p>
            <a:r>
              <a:rPr lang="zh-CN" altLang="en-US" sz="2800" dirty="0">
                <a:latin typeface="微软雅黑" panose="020B0503020204020204" pitchFamily="34" charset="-122"/>
                <a:ea typeface="微软雅黑" panose="020B0503020204020204" pitchFamily="34" charset="-122"/>
                <a:sym typeface="+mn-ea"/>
              </a:rPr>
              <a:t>南立面图</a:t>
            </a:r>
            <a:endParaRPr lang="en-US" altLang="zh-CN" sz="28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76" name="文本框 75"/>
          <p:cNvSpPr txBox="1"/>
          <p:nvPr/>
        </p:nvSpPr>
        <p:spPr>
          <a:xfrm>
            <a:off x="40466982" y="9553804"/>
            <a:ext cx="2612270" cy="523220"/>
          </a:xfrm>
          <a:prstGeom prst="rect">
            <a:avLst/>
          </a:prstGeom>
          <a:noFill/>
        </p:spPr>
        <p:txBody>
          <a:bodyPr wrap="square" rtlCol="0">
            <a:spAutoFit/>
          </a:bodyPr>
          <a:lstStyle/>
          <a:p>
            <a:r>
              <a:rPr lang="zh-CN" altLang="en-US" sz="2800" dirty="0" smtClean="0">
                <a:latin typeface="微软雅黑" panose="020B0503020204020204" pitchFamily="34" charset="-122"/>
                <a:ea typeface="微软雅黑" panose="020B0503020204020204" pitchFamily="34" charset="-122"/>
                <a:sym typeface="+mn-ea"/>
              </a:rPr>
              <a:t>东立面图</a:t>
            </a:r>
            <a:endParaRPr lang="en-US" altLang="zh-CN" sz="28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29" name="图片 28"/>
          <p:cNvPicPr>
            <a:picLocks noChangeAspect="1"/>
          </p:cNvPicPr>
          <p:nvPr/>
        </p:nvPicPr>
        <p:blipFill rotWithShape="1">
          <a:blip r:embed="rId31">
            <a:extLst>
              <a:ext uri="{28A0092B-C50C-407E-A947-70E740481C1C}">
                <a14:useLocalDpi xmlns:a14="http://schemas.microsoft.com/office/drawing/2010/main" val="0"/>
              </a:ext>
            </a:extLst>
          </a:blip>
          <a:srcRect l="10138" t="26605" r="4335" b="11204"/>
          <a:stretch>
            <a:fillRect/>
          </a:stretch>
        </p:blipFill>
        <p:spPr>
          <a:xfrm>
            <a:off x="13043250" y="4076700"/>
            <a:ext cx="5999493" cy="3270511"/>
          </a:xfrm>
          <a:prstGeom prst="rect">
            <a:avLst/>
          </a:prstGeom>
        </p:spPr>
      </p:pic>
      <p:pic>
        <p:nvPicPr>
          <p:cNvPr id="30" name="图片 29"/>
          <p:cNvPicPr>
            <a:picLocks noChangeAspect="1"/>
          </p:cNvPicPr>
          <p:nvPr/>
        </p:nvPicPr>
        <p:blipFill rotWithShape="1">
          <a:blip r:embed="rId32">
            <a:extLst>
              <a:ext uri="{28A0092B-C50C-407E-A947-70E740481C1C}">
                <a14:useLocalDpi xmlns:a14="http://schemas.microsoft.com/office/drawing/2010/main" val="0"/>
              </a:ext>
            </a:extLst>
          </a:blip>
          <a:srcRect l="11759" t="29256" r="3916" b="7548"/>
          <a:stretch>
            <a:fillRect/>
          </a:stretch>
        </p:blipFill>
        <p:spPr>
          <a:xfrm>
            <a:off x="13046757" y="7580463"/>
            <a:ext cx="6020920" cy="3382662"/>
          </a:xfrm>
          <a:prstGeom prst="rect">
            <a:avLst/>
          </a:prstGeom>
        </p:spPr>
      </p:pic>
      <p:sp>
        <p:nvSpPr>
          <p:cNvPr id="81" name="文本框 80"/>
          <p:cNvSpPr txBox="1"/>
          <p:nvPr/>
        </p:nvSpPr>
        <p:spPr>
          <a:xfrm>
            <a:off x="17675476" y="6953822"/>
            <a:ext cx="2682802" cy="523220"/>
          </a:xfrm>
          <a:prstGeom prst="rect">
            <a:avLst/>
          </a:prstGeom>
          <a:noFill/>
        </p:spPr>
        <p:txBody>
          <a:bodyPr wrap="square" rtlCol="0">
            <a:spAutoFit/>
          </a:bodyPr>
          <a:lstStyle/>
          <a:p>
            <a:r>
              <a:rPr lang="zh-CN" altLang="en-US" sz="2800" dirty="0" smtClean="0">
                <a:latin typeface="微软雅黑" panose="020B0503020204020204" pitchFamily="34" charset="-122"/>
                <a:ea typeface="微软雅黑" panose="020B0503020204020204" pitchFamily="34" charset="-122"/>
                <a:sym typeface="+mn-ea"/>
              </a:rPr>
              <a:t>调整前</a:t>
            </a:r>
            <a:endParaRPr lang="en-US" altLang="zh-CN" sz="28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83" name="文本框 82"/>
          <p:cNvSpPr txBox="1"/>
          <p:nvPr/>
        </p:nvSpPr>
        <p:spPr>
          <a:xfrm>
            <a:off x="17727721" y="10733375"/>
            <a:ext cx="1367780" cy="523220"/>
          </a:xfrm>
          <a:prstGeom prst="rect">
            <a:avLst/>
          </a:prstGeom>
          <a:noFill/>
        </p:spPr>
        <p:txBody>
          <a:bodyPr wrap="square" rtlCol="0">
            <a:spAutoFit/>
          </a:bodyPr>
          <a:lstStyle/>
          <a:p>
            <a:r>
              <a:rPr lang="zh-CN" altLang="en-US" sz="2800" dirty="0" smtClean="0">
                <a:latin typeface="微软雅黑" panose="020B0503020204020204" pitchFamily="34" charset="-122"/>
                <a:ea typeface="微软雅黑" panose="020B0503020204020204" pitchFamily="34" charset="-122"/>
                <a:sym typeface="+mn-ea"/>
              </a:rPr>
              <a:t>调整后</a:t>
            </a:r>
            <a:endParaRPr lang="en-US" altLang="zh-CN" sz="28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17" name="组合 16"/>
          <p:cNvGrpSpPr/>
          <p:nvPr/>
        </p:nvGrpSpPr>
        <p:grpSpPr>
          <a:xfrm>
            <a:off x="25644717" y="4168222"/>
            <a:ext cx="10832167" cy="7058943"/>
            <a:chOff x="27432195" y="170838"/>
            <a:chExt cx="13101659" cy="8537890"/>
          </a:xfrm>
        </p:grpSpPr>
        <p:pic>
          <p:nvPicPr>
            <p:cNvPr id="411" name="图片 410"/>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27439186" y="170838"/>
              <a:ext cx="6710623" cy="3774055"/>
            </a:xfrm>
            <a:prstGeom prst="rect">
              <a:avLst/>
            </a:prstGeom>
          </p:spPr>
        </p:pic>
        <p:pic>
          <p:nvPicPr>
            <p:cNvPr id="413" name="图片 412"/>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27432195" y="4931519"/>
              <a:ext cx="6710623" cy="3774055"/>
            </a:xfrm>
            <a:prstGeom prst="rect">
              <a:avLst/>
            </a:prstGeom>
          </p:spPr>
        </p:pic>
        <p:pic>
          <p:nvPicPr>
            <p:cNvPr id="414" name="图片 413"/>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34325044" y="195222"/>
              <a:ext cx="6208810" cy="3725286"/>
            </a:xfrm>
            <a:prstGeom prst="rect">
              <a:avLst/>
            </a:prstGeom>
          </p:spPr>
        </p:pic>
        <p:pic>
          <p:nvPicPr>
            <p:cNvPr id="415" name="图片 414"/>
            <p:cNvPicPr>
              <a:picLocks noChangeAspect="1"/>
            </p:cNvPicPr>
            <p:nvPr/>
          </p:nvPicPr>
          <p:blipFill>
            <a:blip r:embed="rId36"/>
            <a:stretch>
              <a:fillRect/>
            </a:stretch>
          </p:blipFill>
          <p:spPr>
            <a:xfrm>
              <a:off x="34318052" y="4931519"/>
              <a:ext cx="6215802" cy="3777209"/>
            </a:xfrm>
            <a:prstGeom prst="rect">
              <a:avLst/>
            </a:prstGeom>
          </p:spPr>
        </p:pic>
      </p:grpSp>
      <p:pic>
        <p:nvPicPr>
          <p:cNvPr id="84" name="图片 83"/>
          <p:cNvPicPr>
            <a:picLocks noChangeAspect="1"/>
          </p:cNvPicPr>
          <p:nvPr/>
        </p:nvPicPr>
        <p:blipFill rotWithShape="1">
          <a:blip r:embed="rId37">
            <a:extLst>
              <a:ext uri="{BEBA8EAE-BF5A-486C-A8C5-ECC9F3942E4B}">
                <a14:imgProps xmlns:a14="http://schemas.microsoft.com/office/drawing/2010/main">
                  <a14:imgLayer r:embed="rId38">
                    <a14:imgEffect>
                      <a14:saturation sat="0"/>
                    </a14:imgEffect>
                  </a14:imgLayer>
                </a14:imgProps>
              </a:ext>
              <a:ext uri="{28A0092B-C50C-407E-A947-70E740481C1C}">
                <a14:useLocalDpi xmlns:a14="http://schemas.microsoft.com/office/drawing/2010/main" val="0"/>
              </a:ext>
            </a:extLst>
          </a:blip>
          <a:srcRect l="50155" t="70215" r="34942" b="17566"/>
          <a:stretch>
            <a:fillRect/>
          </a:stretch>
        </p:blipFill>
        <p:spPr>
          <a:xfrm>
            <a:off x="30230715" y="6693699"/>
            <a:ext cx="973759" cy="598490"/>
          </a:xfrm>
          <a:prstGeom prst="rect">
            <a:avLst/>
          </a:prstGeom>
        </p:spPr>
      </p:pic>
      <p:sp>
        <p:nvSpPr>
          <p:cNvPr id="478" name="文本框 477"/>
          <p:cNvSpPr txBox="1"/>
          <p:nvPr>
            <p:custDataLst>
              <p:tags r:id="rId39"/>
            </p:custDataLst>
          </p:nvPr>
        </p:nvSpPr>
        <p:spPr>
          <a:xfrm>
            <a:off x="25644717" y="3703981"/>
            <a:ext cx="10915050" cy="470694"/>
          </a:xfrm>
          <a:prstGeom prst="rect">
            <a:avLst/>
          </a:prstGeom>
          <a:solidFill>
            <a:srgbClr val="616161"/>
          </a:solidFill>
        </p:spPr>
        <p:txBody>
          <a:bodyPr wrap="none" rtlCol="0" anchor="t">
            <a:noAutofit/>
          </a:bodyPr>
          <a:lstStyle/>
          <a:p>
            <a:pPr marL="12700" lvl="0" algn="ctr">
              <a:spcBef>
                <a:spcPts val="100"/>
              </a:spcBef>
              <a:buClrTx/>
              <a:buSzTx/>
              <a:buFontTx/>
            </a:pPr>
            <a:r>
              <a:rPr lang="en-US" altLang="zh-CN" sz="2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H-2</a:t>
            </a:r>
            <a:r>
              <a:rPr lang="zh-CN" altLang="en-US" sz="2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实训配套二</a:t>
            </a:r>
            <a:r>
              <a:rPr lang="zh-CN" sz="24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调整</a:t>
            </a:r>
            <a:r>
              <a:rPr lang="zh-CN" altLang="en-US" sz="24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后效果图</a:t>
            </a:r>
            <a:endParaRPr lang="zh-CN" sz="2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39" name="组合 38"/>
          <p:cNvGrpSpPr/>
          <p:nvPr/>
        </p:nvGrpSpPr>
        <p:grpSpPr>
          <a:xfrm>
            <a:off x="30621832" y="7010116"/>
            <a:ext cx="165950" cy="192593"/>
            <a:chOff x="36847907" y="5816287"/>
            <a:chExt cx="165950" cy="192593"/>
          </a:xfrm>
        </p:grpSpPr>
        <p:cxnSp>
          <p:nvCxnSpPr>
            <p:cNvPr id="32" name="直接箭头连接符 31"/>
            <p:cNvCxnSpPr/>
            <p:nvPr/>
          </p:nvCxnSpPr>
          <p:spPr>
            <a:xfrm>
              <a:off x="36847907" y="5816287"/>
              <a:ext cx="28802" cy="192593"/>
            </a:xfrm>
            <a:prstGeom prst="straightConnector1">
              <a:avLst/>
            </a:prstGeom>
            <a:ln>
              <a:solidFill>
                <a:srgbClr val="C00000"/>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0" name="直接箭头连接符 89"/>
            <p:cNvCxnSpPr/>
            <p:nvPr/>
          </p:nvCxnSpPr>
          <p:spPr>
            <a:xfrm flipH="1">
              <a:off x="36873326" y="5869989"/>
              <a:ext cx="140531" cy="135992"/>
            </a:xfrm>
            <a:prstGeom prst="straightConnector1">
              <a:avLst/>
            </a:prstGeom>
            <a:ln>
              <a:solidFill>
                <a:srgbClr val="C00000"/>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pic>
        <p:nvPicPr>
          <p:cNvPr id="96" name="图片 95"/>
          <p:cNvPicPr>
            <a:picLocks noChangeAspect="1"/>
          </p:cNvPicPr>
          <p:nvPr/>
        </p:nvPicPr>
        <p:blipFill rotWithShape="1">
          <a:blip r:embed="rId37">
            <a:extLst>
              <a:ext uri="{BEBA8EAE-BF5A-486C-A8C5-ECC9F3942E4B}">
                <a14:imgProps xmlns:a14="http://schemas.microsoft.com/office/drawing/2010/main">
                  <a14:imgLayer r:embed="rId38">
                    <a14:imgEffect>
                      <a14:saturation sat="0"/>
                    </a14:imgEffect>
                  </a14:imgLayer>
                </a14:imgProps>
              </a:ext>
              <a:ext uri="{28A0092B-C50C-407E-A947-70E740481C1C}">
                <a14:useLocalDpi xmlns:a14="http://schemas.microsoft.com/office/drawing/2010/main" val="0"/>
              </a:ext>
            </a:extLst>
          </a:blip>
          <a:srcRect l="50155" t="70215" r="34942" b="17566"/>
          <a:stretch>
            <a:fillRect/>
          </a:stretch>
        </p:blipFill>
        <p:spPr>
          <a:xfrm>
            <a:off x="35503125" y="6664835"/>
            <a:ext cx="973759" cy="598490"/>
          </a:xfrm>
          <a:prstGeom prst="rect">
            <a:avLst/>
          </a:prstGeom>
        </p:spPr>
      </p:pic>
      <p:grpSp>
        <p:nvGrpSpPr>
          <p:cNvPr id="97" name="组合 96"/>
          <p:cNvGrpSpPr/>
          <p:nvPr/>
        </p:nvGrpSpPr>
        <p:grpSpPr>
          <a:xfrm rot="6416918">
            <a:off x="35721513" y="6777162"/>
            <a:ext cx="165950" cy="192593"/>
            <a:chOff x="36847907" y="5816287"/>
            <a:chExt cx="165950" cy="192593"/>
          </a:xfrm>
        </p:grpSpPr>
        <p:cxnSp>
          <p:nvCxnSpPr>
            <p:cNvPr id="98" name="直接箭头连接符 97"/>
            <p:cNvCxnSpPr/>
            <p:nvPr/>
          </p:nvCxnSpPr>
          <p:spPr>
            <a:xfrm>
              <a:off x="36847907" y="5816287"/>
              <a:ext cx="28802" cy="192593"/>
            </a:xfrm>
            <a:prstGeom prst="straightConnector1">
              <a:avLst/>
            </a:prstGeom>
            <a:ln>
              <a:solidFill>
                <a:srgbClr val="C00000"/>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9" name="直接箭头连接符 98"/>
            <p:cNvCxnSpPr/>
            <p:nvPr/>
          </p:nvCxnSpPr>
          <p:spPr>
            <a:xfrm flipH="1">
              <a:off x="36873326" y="5869989"/>
              <a:ext cx="140531" cy="135992"/>
            </a:xfrm>
            <a:prstGeom prst="straightConnector1">
              <a:avLst/>
            </a:prstGeom>
            <a:ln>
              <a:solidFill>
                <a:srgbClr val="C00000"/>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pic>
        <p:nvPicPr>
          <p:cNvPr id="100" name="图片 99"/>
          <p:cNvPicPr>
            <a:picLocks noChangeAspect="1"/>
          </p:cNvPicPr>
          <p:nvPr/>
        </p:nvPicPr>
        <p:blipFill rotWithShape="1">
          <a:blip r:embed="rId37">
            <a:extLst>
              <a:ext uri="{BEBA8EAE-BF5A-486C-A8C5-ECC9F3942E4B}">
                <a14:imgProps xmlns:a14="http://schemas.microsoft.com/office/drawing/2010/main">
                  <a14:imgLayer r:embed="rId38">
                    <a14:imgEffect>
                      <a14:saturation sat="0"/>
                    </a14:imgEffect>
                  </a14:imgLayer>
                </a14:imgProps>
              </a:ext>
              <a:ext uri="{28A0092B-C50C-407E-A947-70E740481C1C}">
                <a14:useLocalDpi xmlns:a14="http://schemas.microsoft.com/office/drawing/2010/main" val="0"/>
              </a:ext>
            </a:extLst>
          </a:blip>
          <a:srcRect l="50155" t="70215" r="34942" b="17566"/>
          <a:stretch>
            <a:fillRect/>
          </a:stretch>
        </p:blipFill>
        <p:spPr>
          <a:xfrm>
            <a:off x="30217927" y="10638977"/>
            <a:ext cx="973759" cy="598490"/>
          </a:xfrm>
          <a:prstGeom prst="rect">
            <a:avLst/>
          </a:prstGeom>
        </p:spPr>
      </p:pic>
      <p:grpSp>
        <p:nvGrpSpPr>
          <p:cNvPr id="101" name="组合 100"/>
          <p:cNvGrpSpPr/>
          <p:nvPr/>
        </p:nvGrpSpPr>
        <p:grpSpPr>
          <a:xfrm rot="18742263">
            <a:off x="30717516" y="10952609"/>
            <a:ext cx="165950" cy="192593"/>
            <a:chOff x="36847907" y="5816287"/>
            <a:chExt cx="165950" cy="192593"/>
          </a:xfrm>
        </p:grpSpPr>
        <p:cxnSp>
          <p:nvCxnSpPr>
            <p:cNvPr id="102" name="直接箭头连接符 101"/>
            <p:cNvCxnSpPr/>
            <p:nvPr/>
          </p:nvCxnSpPr>
          <p:spPr>
            <a:xfrm>
              <a:off x="36847907" y="5816287"/>
              <a:ext cx="28802" cy="192593"/>
            </a:xfrm>
            <a:prstGeom prst="straightConnector1">
              <a:avLst/>
            </a:prstGeom>
            <a:ln>
              <a:solidFill>
                <a:srgbClr val="C00000"/>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3" name="直接箭头连接符 102"/>
            <p:cNvCxnSpPr/>
            <p:nvPr/>
          </p:nvCxnSpPr>
          <p:spPr>
            <a:xfrm flipH="1">
              <a:off x="36873326" y="5869989"/>
              <a:ext cx="140531" cy="135992"/>
            </a:xfrm>
            <a:prstGeom prst="straightConnector1">
              <a:avLst/>
            </a:prstGeom>
            <a:ln>
              <a:solidFill>
                <a:srgbClr val="C00000"/>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pic>
        <p:nvPicPr>
          <p:cNvPr id="104" name="图片 103"/>
          <p:cNvPicPr>
            <a:picLocks noChangeAspect="1"/>
          </p:cNvPicPr>
          <p:nvPr/>
        </p:nvPicPr>
        <p:blipFill rotWithShape="1">
          <a:blip r:embed="rId37">
            <a:extLst>
              <a:ext uri="{BEBA8EAE-BF5A-486C-A8C5-ECC9F3942E4B}">
                <a14:imgProps xmlns:a14="http://schemas.microsoft.com/office/drawing/2010/main">
                  <a14:imgLayer r:embed="rId38">
                    <a14:imgEffect>
                      <a14:saturation sat="0"/>
                    </a14:imgEffect>
                  </a14:imgLayer>
                </a14:imgProps>
              </a:ext>
              <a:ext uri="{28A0092B-C50C-407E-A947-70E740481C1C}">
                <a14:useLocalDpi xmlns:a14="http://schemas.microsoft.com/office/drawing/2010/main" val="0"/>
              </a:ext>
            </a:extLst>
          </a:blip>
          <a:srcRect l="50155" t="70215" r="34942" b="17566"/>
          <a:stretch>
            <a:fillRect/>
          </a:stretch>
        </p:blipFill>
        <p:spPr>
          <a:xfrm>
            <a:off x="35503125" y="10638674"/>
            <a:ext cx="973759" cy="598490"/>
          </a:xfrm>
          <a:prstGeom prst="rect">
            <a:avLst/>
          </a:prstGeom>
        </p:spPr>
      </p:pic>
      <p:grpSp>
        <p:nvGrpSpPr>
          <p:cNvPr id="105" name="组合 104"/>
          <p:cNvGrpSpPr/>
          <p:nvPr/>
        </p:nvGrpSpPr>
        <p:grpSpPr>
          <a:xfrm rot="17024563">
            <a:off x="36049958" y="10871489"/>
            <a:ext cx="165950" cy="192593"/>
            <a:chOff x="36847907" y="5816287"/>
            <a:chExt cx="165950" cy="192593"/>
          </a:xfrm>
        </p:grpSpPr>
        <p:cxnSp>
          <p:nvCxnSpPr>
            <p:cNvPr id="106" name="直接箭头连接符 105"/>
            <p:cNvCxnSpPr/>
            <p:nvPr/>
          </p:nvCxnSpPr>
          <p:spPr>
            <a:xfrm>
              <a:off x="36847907" y="5816287"/>
              <a:ext cx="28802" cy="192593"/>
            </a:xfrm>
            <a:prstGeom prst="straightConnector1">
              <a:avLst/>
            </a:prstGeom>
            <a:ln>
              <a:solidFill>
                <a:srgbClr val="C00000"/>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7" name="直接箭头连接符 106"/>
            <p:cNvCxnSpPr/>
            <p:nvPr/>
          </p:nvCxnSpPr>
          <p:spPr>
            <a:xfrm flipH="1">
              <a:off x="36873326" y="5869989"/>
              <a:ext cx="140531" cy="135992"/>
            </a:xfrm>
            <a:prstGeom prst="straightConnector1">
              <a:avLst/>
            </a:prstGeom>
            <a:ln>
              <a:solidFill>
                <a:srgbClr val="C00000"/>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08" name="文本框 107"/>
          <p:cNvSpPr txBox="1"/>
          <p:nvPr>
            <p:custDataLst>
              <p:tags r:id="rId40"/>
            </p:custDataLst>
          </p:nvPr>
        </p:nvSpPr>
        <p:spPr>
          <a:xfrm>
            <a:off x="13026389" y="11342281"/>
            <a:ext cx="29743139" cy="470694"/>
          </a:xfrm>
          <a:prstGeom prst="rect">
            <a:avLst/>
          </a:prstGeom>
          <a:solidFill>
            <a:srgbClr val="616161"/>
          </a:solidFill>
        </p:spPr>
        <p:txBody>
          <a:bodyPr wrap="none" rtlCol="0" anchor="t">
            <a:noAutofit/>
          </a:bodyPr>
          <a:lstStyle/>
          <a:p>
            <a:pPr marL="12700" lvl="0" algn="ctr">
              <a:spcBef>
                <a:spcPts val="100"/>
              </a:spcBef>
              <a:buClrTx/>
              <a:buSzTx/>
              <a:buFontTx/>
            </a:pPr>
            <a:r>
              <a:rPr lang="en-US" altLang="zh-CN" sz="24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H-2</a:t>
            </a:r>
            <a:r>
              <a:rPr lang="zh-CN" altLang="en-US" sz="2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实训</a:t>
            </a:r>
            <a:r>
              <a:rPr lang="zh-CN" altLang="en-US" sz="24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配套二</a:t>
            </a:r>
            <a:r>
              <a:rPr lang="zh-CN" sz="24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调整</a:t>
            </a:r>
            <a:r>
              <a:rPr lang="zh-CN" altLang="en-US" sz="24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后平面</a:t>
            </a:r>
            <a:endParaRPr lang="zh-CN" sz="2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11" name="文本框 110"/>
          <p:cNvSpPr txBox="1"/>
          <p:nvPr>
            <p:custDataLst>
              <p:tags r:id="rId41"/>
            </p:custDataLst>
          </p:nvPr>
        </p:nvSpPr>
        <p:spPr>
          <a:xfrm>
            <a:off x="19070567" y="3672368"/>
            <a:ext cx="6367870" cy="470694"/>
          </a:xfrm>
          <a:prstGeom prst="rect">
            <a:avLst/>
          </a:prstGeom>
          <a:solidFill>
            <a:srgbClr val="616161"/>
          </a:solidFill>
        </p:spPr>
        <p:txBody>
          <a:bodyPr wrap="none" rtlCol="0" anchor="t">
            <a:noAutofit/>
          </a:bodyPr>
          <a:lstStyle/>
          <a:p>
            <a:pPr marL="12700" lvl="0" algn="ctr">
              <a:spcBef>
                <a:spcPts val="100"/>
              </a:spcBef>
              <a:buClrTx/>
              <a:buSzTx/>
              <a:buFontTx/>
            </a:pPr>
            <a:r>
              <a:rPr lang="en-US" altLang="zh-CN" sz="24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H-2</a:t>
            </a:r>
            <a:r>
              <a:rPr lang="zh-CN" altLang="en-US" sz="2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实训</a:t>
            </a:r>
            <a:r>
              <a:rPr lang="zh-CN" altLang="en-US" sz="24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配套二调整前后指标对比</a:t>
            </a:r>
            <a:endParaRPr lang="zh-CN" sz="2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12" name="文本框 111"/>
          <p:cNvSpPr txBox="1"/>
          <p:nvPr>
            <p:custDataLst>
              <p:tags r:id="rId42"/>
            </p:custDataLst>
          </p:nvPr>
        </p:nvSpPr>
        <p:spPr>
          <a:xfrm>
            <a:off x="36753019" y="3672368"/>
            <a:ext cx="5998374" cy="470694"/>
          </a:xfrm>
          <a:prstGeom prst="rect">
            <a:avLst/>
          </a:prstGeom>
          <a:solidFill>
            <a:srgbClr val="616161"/>
          </a:solidFill>
        </p:spPr>
        <p:txBody>
          <a:bodyPr wrap="none" rtlCol="0" anchor="t">
            <a:noAutofit/>
          </a:bodyPr>
          <a:lstStyle/>
          <a:p>
            <a:pPr marL="12700" lvl="0" algn="ctr">
              <a:spcBef>
                <a:spcPts val="100"/>
              </a:spcBef>
              <a:buClrTx/>
              <a:buSzTx/>
              <a:buFontTx/>
            </a:pPr>
            <a:r>
              <a:rPr lang="en-US" altLang="zh-CN" sz="24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H-2</a:t>
            </a:r>
            <a:r>
              <a:rPr lang="zh-CN" altLang="en-US" sz="2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实训</a:t>
            </a:r>
            <a:r>
              <a:rPr lang="zh-CN" altLang="en-US" sz="24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配套二</a:t>
            </a:r>
            <a:r>
              <a:rPr lang="zh-CN" sz="24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调整</a:t>
            </a:r>
            <a:r>
              <a:rPr lang="zh-CN" altLang="en-US" sz="24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后材质分析</a:t>
            </a:r>
            <a:endParaRPr lang="zh-CN" sz="2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13" name="文本框 112"/>
          <p:cNvSpPr txBox="1"/>
          <p:nvPr>
            <p:custDataLst>
              <p:tags r:id="rId43"/>
            </p:custDataLst>
          </p:nvPr>
        </p:nvSpPr>
        <p:spPr>
          <a:xfrm>
            <a:off x="13043250" y="3672368"/>
            <a:ext cx="5834065" cy="470694"/>
          </a:xfrm>
          <a:prstGeom prst="rect">
            <a:avLst/>
          </a:prstGeom>
          <a:solidFill>
            <a:srgbClr val="616161"/>
          </a:solidFill>
        </p:spPr>
        <p:txBody>
          <a:bodyPr wrap="none" rtlCol="0" anchor="t">
            <a:noAutofit/>
          </a:bodyPr>
          <a:lstStyle/>
          <a:p>
            <a:pPr marL="12700" lvl="0" algn="ctr">
              <a:spcBef>
                <a:spcPts val="100"/>
              </a:spcBef>
              <a:buClrTx/>
              <a:buSzTx/>
              <a:buFontTx/>
            </a:pPr>
            <a:r>
              <a:rPr lang="en-US" altLang="zh-CN" sz="24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H-2</a:t>
            </a:r>
            <a:r>
              <a:rPr lang="zh-CN" altLang="en-US" sz="2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实训</a:t>
            </a:r>
            <a:r>
              <a:rPr lang="zh-CN" altLang="en-US" sz="24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配套</a:t>
            </a:r>
            <a:r>
              <a:rPr lang="zh-CN" altLang="en-US" sz="2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二调整</a:t>
            </a:r>
            <a:r>
              <a:rPr lang="zh-CN" altLang="en-US" sz="24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前后</a:t>
            </a:r>
            <a:r>
              <a:rPr lang="zh-CN" altLang="en-US" sz="2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总平面图</a:t>
            </a:r>
            <a:r>
              <a:rPr lang="zh-CN" altLang="en-US" sz="24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对比</a:t>
            </a:r>
            <a:endParaRPr lang="zh-CN" altLang="zh-CN" sz="2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42" name="矩形 41"/>
          <p:cNvSpPr/>
          <p:nvPr/>
        </p:nvSpPr>
        <p:spPr>
          <a:xfrm>
            <a:off x="17106900" y="4076700"/>
            <a:ext cx="1935843" cy="1009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矩形 115"/>
          <p:cNvSpPr/>
          <p:nvPr/>
        </p:nvSpPr>
        <p:spPr>
          <a:xfrm>
            <a:off x="17081034" y="7487228"/>
            <a:ext cx="1986643" cy="1009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p:cNvSpPr/>
          <p:nvPr/>
        </p:nvSpPr>
        <p:spPr>
          <a:xfrm>
            <a:off x="16097175" y="6462002"/>
            <a:ext cx="434425" cy="434425"/>
          </a:xfrm>
          <a:prstGeom prst="ellipse">
            <a:avLst/>
          </a:prstGeom>
          <a:noFill/>
          <a:ln w="190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8" name="椭圆 117"/>
          <p:cNvSpPr/>
          <p:nvPr/>
        </p:nvSpPr>
        <p:spPr>
          <a:xfrm>
            <a:off x="16104716" y="9843708"/>
            <a:ext cx="434425" cy="434425"/>
          </a:xfrm>
          <a:prstGeom prst="ellipse">
            <a:avLst/>
          </a:prstGeom>
          <a:noFill/>
          <a:ln w="190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p:nvPicPr>
        <p:blipFill>
          <a:blip r:embed="rId44"/>
          <a:stretch>
            <a:fillRect/>
          </a:stretch>
        </p:blipFill>
        <p:spPr>
          <a:xfrm>
            <a:off x="36753018" y="4152646"/>
            <a:ext cx="5879317" cy="2425137"/>
          </a:xfrm>
          <a:prstGeom prst="rect">
            <a:avLst/>
          </a:prstGeom>
        </p:spPr>
      </p:pic>
      <p:pic>
        <p:nvPicPr>
          <p:cNvPr id="14" name="图片 13"/>
          <p:cNvPicPr>
            <a:picLocks noChangeAspect="1"/>
          </p:cNvPicPr>
          <p:nvPr/>
        </p:nvPicPr>
        <p:blipFill>
          <a:blip r:embed="rId45"/>
          <a:stretch>
            <a:fillRect/>
          </a:stretch>
        </p:blipFill>
        <p:spPr>
          <a:xfrm>
            <a:off x="36840047" y="10125651"/>
            <a:ext cx="5705258" cy="1111171"/>
          </a:xfrm>
          <a:prstGeom prst="rect">
            <a:avLst/>
          </a:prstGeom>
        </p:spPr>
      </p:pic>
    </p:spTree>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PP_MARK_KEY" val="404b57c1-0e81-442c-9c5b-66a8d7ec09f3"/>
  <p:tag name="COMMONDATA" val="eyJoZGlkIjoiNWJlYTFmNmIwNzJlODEyMDdhMzU1NGJlOGUyMDUyNGEifQ=="/>
</p:tagLst>
</file>

<file path=ppt/tags/tag3.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1855</Words>
  <Application>WPS 演示</Application>
  <PresentationFormat>自定义</PresentationFormat>
  <Paragraphs>224</Paragraphs>
  <Slides>1</Slides>
  <Notes>1</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1</vt:i4>
      </vt:variant>
    </vt:vector>
  </HeadingPairs>
  <TitlesOfParts>
    <vt:vector size="14" baseType="lpstr">
      <vt:lpstr>Arial</vt:lpstr>
      <vt:lpstr>宋体</vt:lpstr>
      <vt:lpstr>Wingdings</vt:lpstr>
      <vt:lpstr>微软雅黑</vt:lpstr>
      <vt:lpstr>..ì.</vt:lpstr>
      <vt:lpstr>AMGDT</vt:lpstr>
      <vt:lpstr>Times New Roman</vt:lpstr>
      <vt:lpstr>Calibri</vt:lpstr>
      <vt:lpstr>Arial Unicode MS</vt:lpstr>
      <vt:lpstr>等线</vt:lpstr>
      <vt:lpstr>Calibri Light</vt:lpstr>
      <vt:lpstr>等线 Light</vt:lpstr>
      <vt:lpstr>Office 主题​​</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dc:creator>
  <cp:lastModifiedBy>riesling</cp:lastModifiedBy>
  <cp:revision>104</cp:revision>
  <dcterms:created xsi:type="dcterms:W3CDTF">2020-12-28T07:04:00Z</dcterms:created>
  <dcterms:modified xsi:type="dcterms:W3CDTF">2024-06-19T01:20:25Z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D0ED294D47AF4989A8A9201BB56D95A5_12</vt:lpwstr>
  </property>
  <property fmtid="{D5CDD505-2E9C-101B-9397-08002B2CF9AE}" pid="3" name="KSOProductBuildVer">
    <vt:lpwstr>2052-12.1.0.16929</vt:lpwstr>
  </property>
</Properties>
</file>